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8" r:id="rId3"/>
    <p:sldId id="257" r:id="rId4"/>
    <p:sldId id="262" r:id="rId5"/>
    <p:sldId id="269" r:id="rId6"/>
    <p:sldId id="259" r:id="rId7"/>
    <p:sldId id="260" r:id="rId8"/>
    <p:sldId id="261" r:id="rId9"/>
    <p:sldId id="263" r:id="rId10"/>
    <p:sldId id="264" r:id="rId11"/>
    <p:sldId id="265" r:id="rId12"/>
    <p:sldId id="267" r:id="rId13"/>
    <p:sldId id="270" r:id="rId14"/>
    <p:sldId id="266" r:id="rId15"/>
    <p:sldId id="271" r:id="rId16"/>
    <p:sldId id="272" r:id="rId17"/>
    <p:sldId id="268" r:id="rId18"/>
    <p:sldId id="275" r:id="rId19"/>
    <p:sldId id="273" r:id="rId20"/>
    <p:sldId id="276" r:id="rId21"/>
    <p:sldId id="274" r:id="rId2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8"/>
    <p:restoredTop sz="94666"/>
  </p:normalViewPr>
  <p:slideViewPr>
    <p:cSldViewPr snapToGrid="0" snapToObjects="1">
      <p:cViewPr varScale="1">
        <p:scale>
          <a:sx n="130" d="100"/>
          <a:sy n="130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117A5-42E9-3340-A982-DF496AA54FD6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</dgm:pt>
    <dgm:pt modelId="{E8E007F0-3308-934F-951C-A7CDF84ED60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37829262-36FF-4E41-8053-E48DEE305928}" type="parTrans" cxnId="{2FCB3A89-C949-314B-A9B9-B20021FC198D}">
      <dgm:prSet/>
      <dgm:spPr/>
      <dgm:t>
        <a:bodyPr/>
        <a:lstStyle/>
        <a:p>
          <a:endParaRPr lang="en-US"/>
        </a:p>
      </dgm:t>
    </dgm:pt>
    <dgm:pt modelId="{3E43DBE5-EC65-A142-B081-48F942DFE550}" type="sibTrans" cxnId="{2FCB3A89-C949-314B-A9B9-B20021FC198D}">
      <dgm:prSet/>
      <dgm:spPr/>
      <dgm:t>
        <a:bodyPr/>
        <a:lstStyle/>
        <a:p>
          <a:endParaRPr lang="en-US"/>
        </a:p>
      </dgm:t>
    </dgm:pt>
    <dgm:pt modelId="{8884FC74-6BE1-C642-89DC-CACE559DCB61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7462D4AD-0FDA-D84C-BA07-DCD9E666FF28}" type="parTrans" cxnId="{B4A5BAFA-2D21-E242-8DF2-4CFD3349A286}">
      <dgm:prSet/>
      <dgm:spPr/>
      <dgm:t>
        <a:bodyPr/>
        <a:lstStyle/>
        <a:p>
          <a:endParaRPr lang="en-US"/>
        </a:p>
      </dgm:t>
    </dgm:pt>
    <dgm:pt modelId="{CCED2133-1E66-4649-833C-1BAA0CE4475C}" type="sibTrans" cxnId="{B4A5BAFA-2D21-E242-8DF2-4CFD3349A286}">
      <dgm:prSet/>
      <dgm:spPr/>
      <dgm:t>
        <a:bodyPr/>
        <a:lstStyle/>
        <a:p>
          <a:endParaRPr lang="en-US"/>
        </a:p>
      </dgm:t>
    </dgm:pt>
    <dgm:pt modelId="{584B3ED9-1001-AE40-BAE6-5210167CB2AE}">
      <dgm:prSet phldrT="[Text]"/>
      <dgm:spPr/>
      <dgm:t>
        <a:bodyPr/>
        <a:lstStyle/>
        <a:p>
          <a:r>
            <a:rPr lang="en-US" dirty="0"/>
            <a:t>Label</a:t>
          </a:r>
        </a:p>
      </dgm:t>
    </dgm:pt>
    <dgm:pt modelId="{616E685D-1929-F34F-A76F-8AF303135023}" type="parTrans" cxnId="{83270144-738A-C94F-9635-AD56F7B3FBA2}">
      <dgm:prSet/>
      <dgm:spPr/>
      <dgm:t>
        <a:bodyPr/>
        <a:lstStyle/>
        <a:p>
          <a:endParaRPr lang="en-US"/>
        </a:p>
      </dgm:t>
    </dgm:pt>
    <dgm:pt modelId="{793B7036-36FA-0B41-A220-9C6D88D96049}" type="sibTrans" cxnId="{83270144-738A-C94F-9635-AD56F7B3FBA2}">
      <dgm:prSet/>
      <dgm:spPr/>
      <dgm:t>
        <a:bodyPr/>
        <a:lstStyle/>
        <a:p>
          <a:endParaRPr lang="en-US"/>
        </a:p>
      </dgm:t>
    </dgm:pt>
    <dgm:pt modelId="{2C9158CA-9484-5149-A270-A0B0417D578F}" type="pres">
      <dgm:prSet presAssocID="{E3A117A5-42E9-3340-A982-DF496AA54FD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E6F40C-A2D1-F24E-987C-6CE0EAB00F89}" type="pres">
      <dgm:prSet presAssocID="{E8E007F0-3308-934F-951C-A7CDF84ED608}" presName="root" presStyleCnt="0"/>
      <dgm:spPr/>
    </dgm:pt>
    <dgm:pt modelId="{F09F54CA-D79C-B446-95CC-0959FB5A2827}" type="pres">
      <dgm:prSet presAssocID="{E8E007F0-3308-934F-951C-A7CDF84ED608}" presName="rootComposite" presStyleCnt="0"/>
      <dgm:spPr/>
    </dgm:pt>
    <dgm:pt modelId="{FE2674B6-1F8C-9F40-B469-FBB635FFF233}" type="pres">
      <dgm:prSet presAssocID="{E8E007F0-3308-934F-951C-A7CDF84ED608}" presName="rootText" presStyleLbl="node1" presStyleIdx="0" presStyleCnt="1"/>
      <dgm:spPr/>
    </dgm:pt>
    <dgm:pt modelId="{DB17385F-A267-8544-9887-04DAF41428FF}" type="pres">
      <dgm:prSet presAssocID="{E8E007F0-3308-934F-951C-A7CDF84ED608}" presName="rootConnector" presStyleLbl="node1" presStyleIdx="0" presStyleCnt="1"/>
      <dgm:spPr/>
    </dgm:pt>
    <dgm:pt modelId="{53D73C40-E1E5-E447-B83F-D79C413D5DB7}" type="pres">
      <dgm:prSet presAssocID="{E8E007F0-3308-934F-951C-A7CDF84ED608}" presName="childShape" presStyleCnt="0"/>
      <dgm:spPr/>
    </dgm:pt>
    <dgm:pt modelId="{7D8F561C-36ED-EF41-BECC-786F5269F59E}" type="pres">
      <dgm:prSet presAssocID="{7462D4AD-0FDA-D84C-BA07-DCD9E666FF28}" presName="Name13" presStyleLbl="parChTrans1D2" presStyleIdx="0" presStyleCnt="2"/>
      <dgm:spPr/>
    </dgm:pt>
    <dgm:pt modelId="{05C95B58-8B62-DB4E-9624-211BA5E38C57}" type="pres">
      <dgm:prSet presAssocID="{8884FC74-6BE1-C642-89DC-CACE559DCB61}" presName="childText" presStyleLbl="bgAcc1" presStyleIdx="0" presStyleCnt="2">
        <dgm:presLayoutVars>
          <dgm:bulletEnabled val="1"/>
        </dgm:presLayoutVars>
      </dgm:prSet>
      <dgm:spPr/>
    </dgm:pt>
    <dgm:pt modelId="{D600E625-9266-8B49-A6F9-81F52B8E22FF}" type="pres">
      <dgm:prSet presAssocID="{616E685D-1929-F34F-A76F-8AF303135023}" presName="Name13" presStyleLbl="parChTrans1D2" presStyleIdx="1" presStyleCnt="2"/>
      <dgm:spPr/>
    </dgm:pt>
    <dgm:pt modelId="{766D307E-008B-314E-8D66-E601689FCE64}" type="pres">
      <dgm:prSet presAssocID="{584B3ED9-1001-AE40-BAE6-5210167CB2AE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AED5F61D-6EB4-9F48-BB82-C19E0C609162}" type="presOf" srcId="{7462D4AD-0FDA-D84C-BA07-DCD9E666FF28}" destId="{7D8F561C-36ED-EF41-BECC-786F5269F59E}" srcOrd="0" destOrd="0" presId="urn:microsoft.com/office/officeart/2005/8/layout/hierarchy3"/>
    <dgm:cxn modelId="{5D36DC2B-8EC7-7D48-9F20-C114B21FFD18}" type="presOf" srcId="{584B3ED9-1001-AE40-BAE6-5210167CB2AE}" destId="{766D307E-008B-314E-8D66-E601689FCE64}" srcOrd="0" destOrd="0" presId="urn:microsoft.com/office/officeart/2005/8/layout/hierarchy3"/>
    <dgm:cxn modelId="{DC3BEC33-36F1-BD42-909B-9C45AF364AA3}" type="presOf" srcId="{E3A117A5-42E9-3340-A982-DF496AA54FD6}" destId="{2C9158CA-9484-5149-A270-A0B0417D578F}" srcOrd="0" destOrd="0" presId="urn:microsoft.com/office/officeart/2005/8/layout/hierarchy3"/>
    <dgm:cxn modelId="{47FAAF3C-2225-D14E-AC41-6A3E290AE9BB}" type="presOf" srcId="{616E685D-1929-F34F-A76F-8AF303135023}" destId="{D600E625-9266-8B49-A6F9-81F52B8E22FF}" srcOrd="0" destOrd="0" presId="urn:microsoft.com/office/officeart/2005/8/layout/hierarchy3"/>
    <dgm:cxn modelId="{83270144-738A-C94F-9635-AD56F7B3FBA2}" srcId="{E8E007F0-3308-934F-951C-A7CDF84ED608}" destId="{584B3ED9-1001-AE40-BAE6-5210167CB2AE}" srcOrd="1" destOrd="0" parTransId="{616E685D-1929-F34F-A76F-8AF303135023}" sibTransId="{793B7036-36FA-0B41-A220-9C6D88D96049}"/>
    <dgm:cxn modelId="{E341E854-B0A5-7D40-9708-BFD7AABA2E1E}" type="presOf" srcId="{E8E007F0-3308-934F-951C-A7CDF84ED608}" destId="{FE2674B6-1F8C-9F40-B469-FBB635FFF233}" srcOrd="0" destOrd="0" presId="urn:microsoft.com/office/officeart/2005/8/layout/hierarchy3"/>
    <dgm:cxn modelId="{2FCB3A89-C949-314B-A9B9-B20021FC198D}" srcId="{E3A117A5-42E9-3340-A982-DF496AA54FD6}" destId="{E8E007F0-3308-934F-951C-A7CDF84ED608}" srcOrd="0" destOrd="0" parTransId="{37829262-36FF-4E41-8053-E48DEE305928}" sibTransId="{3E43DBE5-EC65-A142-B081-48F942DFE550}"/>
    <dgm:cxn modelId="{AE762098-EA05-564B-B722-2FDD802BB4F6}" type="presOf" srcId="{E8E007F0-3308-934F-951C-A7CDF84ED608}" destId="{DB17385F-A267-8544-9887-04DAF41428FF}" srcOrd="1" destOrd="0" presId="urn:microsoft.com/office/officeart/2005/8/layout/hierarchy3"/>
    <dgm:cxn modelId="{0FE68DB1-25D1-5346-B56B-3C9EC9BAEE2D}" type="presOf" srcId="{8884FC74-6BE1-C642-89DC-CACE559DCB61}" destId="{05C95B58-8B62-DB4E-9624-211BA5E38C57}" srcOrd="0" destOrd="0" presId="urn:microsoft.com/office/officeart/2005/8/layout/hierarchy3"/>
    <dgm:cxn modelId="{B4A5BAFA-2D21-E242-8DF2-4CFD3349A286}" srcId="{E8E007F0-3308-934F-951C-A7CDF84ED608}" destId="{8884FC74-6BE1-C642-89DC-CACE559DCB61}" srcOrd="0" destOrd="0" parTransId="{7462D4AD-0FDA-D84C-BA07-DCD9E666FF28}" sibTransId="{CCED2133-1E66-4649-833C-1BAA0CE4475C}"/>
    <dgm:cxn modelId="{EC8D134A-D1F3-D244-A873-5711C9E916B5}" type="presParOf" srcId="{2C9158CA-9484-5149-A270-A0B0417D578F}" destId="{67E6F40C-A2D1-F24E-987C-6CE0EAB00F89}" srcOrd="0" destOrd="0" presId="urn:microsoft.com/office/officeart/2005/8/layout/hierarchy3"/>
    <dgm:cxn modelId="{A892BAEE-76D6-9248-A462-3B17BB945D17}" type="presParOf" srcId="{67E6F40C-A2D1-F24E-987C-6CE0EAB00F89}" destId="{F09F54CA-D79C-B446-95CC-0959FB5A2827}" srcOrd="0" destOrd="0" presId="urn:microsoft.com/office/officeart/2005/8/layout/hierarchy3"/>
    <dgm:cxn modelId="{7DEEC31A-A604-1547-A2B8-C6817F5E037F}" type="presParOf" srcId="{F09F54CA-D79C-B446-95CC-0959FB5A2827}" destId="{FE2674B6-1F8C-9F40-B469-FBB635FFF233}" srcOrd="0" destOrd="0" presId="urn:microsoft.com/office/officeart/2005/8/layout/hierarchy3"/>
    <dgm:cxn modelId="{C287E0C7-B25E-684F-8011-4DDC20333DBE}" type="presParOf" srcId="{F09F54CA-D79C-B446-95CC-0959FB5A2827}" destId="{DB17385F-A267-8544-9887-04DAF41428FF}" srcOrd="1" destOrd="0" presId="urn:microsoft.com/office/officeart/2005/8/layout/hierarchy3"/>
    <dgm:cxn modelId="{716AB970-CD48-BC4D-A0A0-6A971638C5E3}" type="presParOf" srcId="{67E6F40C-A2D1-F24E-987C-6CE0EAB00F89}" destId="{53D73C40-E1E5-E447-B83F-D79C413D5DB7}" srcOrd="1" destOrd="0" presId="urn:microsoft.com/office/officeart/2005/8/layout/hierarchy3"/>
    <dgm:cxn modelId="{D14EFBFD-CC15-A447-8844-0C988E233530}" type="presParOf" srcId="{53D73C40-E1E5-E447-B83F-D79C413D5DB7}" destId="{7D8F561C-36ED-EF41-BECC-786F5269F59E}" srcOrd="0" destOrd="0" presId="urn:microsoft.com/office/officeart/2005/8/layout/hierarchy3"/>
    <dgm:cxn modelId="{D37F0B43-7AF5-7E45-B1DF-C8CBC5E48DC5}" type="presParOf" srcId="{53D73C40-E1E5-E447-B83F-D79C413D5DB7}" destId="{05C95B58-8B62-DB4E-9624-211BA5E38C57}" srcOrd="1" destOrd="0" presId="urn:microsoft.com/office/officeart/2005/8/layout/hierarchy3"/>
    <dgm:cxn modelId="{136CCEDB-C233-4B4C-9912-AB57A2A3BD71}" type="presParOf" srcId="{53D73C40-E1E5-E447-B83F-D79C413D5DB7}" destId="{D600E625-9266-8B49-A6F9-81F52B8E22FF}" srcOrd="2" destOrd="0" presId="urn:microsoft.com/office/officeart/2005/8/layout/hierarchy3"/>
    <dgm:cxn modelId="{A62ACE46-C7C9-134C-ACFD-1238066E582F}" type="presParOf" srcId="{53D73C40-E1E5-E447-B83F-D79C413D5DB7}" destId="{766D307E-008B-314E-8D66-E601689FCE64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55594-20E8-1845-83C4-41A24A9D7772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E0668C-A7C0-DB49-AAFE-E81FFC490CED}">
      <dgm:prSet phldrT="[Text]"/>
      <dgm:spPr/>
      <dgm:t>
        <a:bodyPr/>
        <a:lstStyle/>
        <a:p>
          <a:r>
            <a:rPr lang="en-US" b="0" dirty="0"/>
            <a:t>Regression</a:t>
          </a:r>
        </a:p>
      </dgm:t>
    </dgm:pt>
    <dgm:pt modelId="{F346F6C3-8C75-0342-9E36-F0D79013F99F}" type="parTrans" cxnId="{ABF23134-73A0-9E4D-B04B-84F9D443A459}">
      <dgm:prSet/>
      <dgm:spPr/>
      <dgm:t>
        <a:bodyPr/>
        <a:lstStyle/>
        <a:p>
          <a:endParaRPr lang="en-US"/>
        </a:p>
      </dgm:t>
    </dgm:pt>
    <dgm:pt modelId="{02879E69-B9CE-D64A-AE59-959DBCF70F4E}" type="sibTrans" cxnId="{ABF23134-73A0-9E4D-B04B-84F9D443A459}">
      <dgm:prSet/>
      <dgm:spPr/>
      <dgm:t>
        <a:bodyPr/>
        <a:lstStyle/>
        <a:p>
          <a:endParaRPr lang="en-US"/>
        </a:p>
      </dgm:t>
    </dgm:pt>
    <dgm:pt modelId="{44F1576B-740A-7E41-AE03-DEEA5C45DED1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AD782D38-86E0-594D-9EE7-636BD3967456}" type="parTrans" cxnId="{F99198CD-56CF-6C46-BD89-599DA1E14B11}">
      <dgm:prSet/>
      <dgm:spPr/>
      <dgm:t>
        <a:bodyPr/>
        <a:lstStyle/>
        <a:p>
          <a:endParaRPr lang="en-US"/>
        </a:p>
      </dgm:t>
    </dgm:pt>
    <dgm:pt modelId="{F5F2C24F-B3A0-674C-8823-EE30F0FBECB7}" type="sibTrans" cxnId="{F99198CD-56CF-6C46-BD89-599DA1E14B11}">
      <dgm:prSet/>
      <dgm:spPr/>
      <dgm:t>
        <a:bodyPr/>
        <a:lstStyle/>
        <a:p>
          <a:endParaRPr lang="en-US"/>
        </a:p>
      </dgm:t>
    </dgm:pt>
    <dgm:pt modelId="{AE46C118-A4BF-8041-AFDE-B6CFB03DBFE0}">
      <dgm:prSet phldrT="[Text]"/>
      <dgm:spPr/>
      <dgm:t>
        <a:bodyPr/>
        <a:lstStyle/>
        <a:p>
          <a:r>
            <a:rPr lang="en-US" dirty="0"/>
            <a:t>Reinforcement Learning</a:t>
          </a:r>
        </a:p>
      </dgm:t>
    </dgm:pt>
    <dgm:pt modelId="{90451027-8384-FD4A-815B-B8FA6EC6DEF7}" type="parTrans" cxnId="{556C9D90-9EE8-874B-8C5F-1A19BFB8D914}">
      <dgm:prSet/>
      <dgm:spPr/>
      <dgm:t>
        <a:bodyPr/>
        <a:lstStyle/>
        <a:p>
          <a:endParaRPr lang="en-US"/>
        </a:p>
      </dgm:t>
    </dgm:pt>
    <dgm:pt modelId="{0F358511-F931-E441-B0FF-3551DBD459BB}" type="sibTrans" cxnId="{556C9D90-9EE8-874B-8C5F-1A19BFB8D914}">
      <dgm:prSet/>
      <dgm:spPr/>
      <dgm:t>
        <a:bodyPr/>
        <a:lstStyle/>
        <a:p>
          <a:endParaRPr lang="en-US"/>
        </a:p>
      </dgm:t>
    </dgm:pt>
    <dgm:pt modelId="{E619C6FA-C3A8-ED47-A10B-8EAA01F40779}" type="pres">
      <dgm:prSet presAssocID="{19955594-20E8-1845-83C4-41A24A9D7772}" presName="Name0" presStyleCnt="0">
        <dgm:presLayoutVars>
          <dgm:chMax val="7"/>
          <dgm:chPref val="7"/>
          <dgm:dir/>
        </dgm:presLayoutVars>
      </dgm:prSet>
      <dgm:spPr/>
    </dgm:pt>
    <dgm:pt modelId="{291FCB75-79FB-3C4B-8891-5951090F87E1}" type="pres">
      <dgm:prSet presAssocID="{19955594-20E8-1845-83C4-41A24A9D7772}" presName="Name1" presStyleCnt="0"/>
      <dgm:spPr/>
    </dgm:pt>
    <dgm:pt modelId="{1FDD2ADD-A038-7F4A-9992-CECDA49832FA}" type="pres">
      <dgm:prSet presAssocID="{19955594-20E8-1845-83C4-41A24A9D7772}" presName="cycle" presStyleCnt="0"/>
      <dgm:spPr/>
    </dgm:pt>
    <dgm:pt modelId="{F3D7234F-2031-6F4C-BCE3-C48A29748809}" type="pres">
      <dgm:prSet presAssocID="{19955594-20E8-1845-83C4-41A24A9D7772}" presName="srcNode" presStyleLbl="node1" presStyleIdx="0" presStyleCnt="3"/>
      <dgm:spPr/>
    </dgm:pt>
    <dgm:pt modelId="{C2040FA6-16B6-1749-A61E-82F627673FB0}" type="pres">
      <dgm:prSet presAssocID="{19955594-20E8-1845-83C4-41A24A9D7772}" presName="conn" presStyleLbl="parChTrans1D2" presStyleIdx="0" presStyleCnt="1"/>
      <dgm:spPr/>
    </dgm:pt>
    <dgm:pt modelId="{5E420D1F-CCB0-0640-9DEC-1F0866F30244}" type="pres">
      <dgm:prSet presAssocID="{19955594-20E8-1845-83C4-41A24A9D7772}" presName="extraNode" presStyleLbl="node1" presStyleIdx="0" presStyleCnt="3"/>
      <dgm:spPr/>
    </dgm:pt>
    <dgm:pt modelId="{6A0CB1C2-2063-5942-9263-E6E909A1764D}" type="pres">
      <dgm:prSet presAssocID="{19955594-20E8-1845-83C4-41A24A9D7772}" presName="dstNode" presStyleLbl="node1" presStyleIdx="0" presStyleCnt="3"/>
      <dgm:spPr/>
    </dgm:pt>
    <dgm:pt modelId="{D96D84EE-1858-D144-A745-F29CFD1E6A04}" type="pres">
      <dgm:prSet presAssocID="{41E0668C-A7C0-DB49-AAFE-E81FFC490CED}" presName="text_1" presStyleLbl="node1" presStyleIdx="0" presStyleCnt="3">
        <dgm:presLayoutVars>
          <dgm:bulletEnabled val="1"/>
        </dgm:presLayoutVars>
      </dgm:prSet>
      <dgm:spPr/>
    </dgm:pt>
    <dgm:pt modelId="{3FEC38BE-3D26-3D46-BEC8-A5D139A1A8DB}" type="pres">
      <dgm:prSet presAssocID="{41E0668C-A7C0-DB49-AAFE-E81FFC490CED}" presName="accent_1" presStyleCnt="0"/>
      <dgm:spPr/>
    </dgm:pt>
    <dgm:pt modelId="{A8EE2537-1838-3641-912D-8C0F654A16E4}" type="pres">
      <dgm:prSet presAssocID="{41E0668C-A7C0-DB49-AAFE-E81FFC490CED}" presName="accentRepeatNode" presStyleLbl="solidFgAcc1" presStyleIdx="0" presStyleCnt="3"/>
      <dgm:spPr/>
    </dgm:pt>
    <dgm:pt modelId="{67E3263E-4E73-1F4B-8DBA-F565AA466709}" type="pres">
      <dgm:prSet presAssocID="{44F1576B-740A-7E41-AE03-DEEA5C45DED1}" presName="text_2" presStyleLbl="node1" presStyleIdx="1" presStyleCnt="3">
        <dgm:presLayoutVars>
          <dgm:bulletEnabled val="1"/>
        </dgm:presLayoutVars>
      </dgm:prSet>
      <dgm:spPr/>
    </dgm:pt>
    <dgm:pt modelId="{83CEAEB5-E4A2-7941-A9A1-9496A386B3E9}" type="pres">
      <dgm:prSet presAssocID="{44F1576B-740A-7E41-AE03-DEEA5C45DED1}" presName="accent_2" presStyleCnt="0"/>
      <dgm:spPr/>
    </dgm:pt>
    <dgm:pt modelId="{467F7D00-1828-7843-977D-F0E458845B8B}" type="pres">
      <dgm:prSet presAssocID="{44F1576B-740A-7E41-AE03-DEEA5C45DED1}" presName="accentRepeatNode" presStyleLbl="solidFgAcc1" presStyleIdx="1" presStyleCnt="3"/>
      <dgm:spPr/>
    </dgm:pt>
    <dgm:pt modelId="{1000FC19-2742-8D41-A882-BEAB04CE8AAB}" type="pres">
      <dgm:prSet presAssocID="{AE46C118-A4BF-8041-AFDE-B6CFB03DBFE0}" presName="text_3" presStyleLbl="node1" presStyleIdx="2" presStyleCnt="3">
        <dgm:presLayoutVars>
          <dgm:bulletEnabled val="1"/>
        </dgm:presLayoutVars>
      </dgm:prSet>
      <dgm:spPr/>
    </dgm:pt>
    <dgm:pt modelId="{16C1BDD0-9C13-2F40-95AF-1AFB6741AFF2}" type="pres">
      <dgm:prSet presAssocID="{AE46C118-A4BF-8041-AFDE-B6CFB03DBFE0}" presName="accent_3" presStyleCnt="0"/>
      <dgm:spPr/>
    </dgm:pt>
    <dgm:pt modelId="{71F8226D-B3D0-7A42-B915-681B759EA510}" type="pres">
      <dgm:prSet presAssocID="{AE46C118-A4BF-8041-AFDE-B6CFB03DBFE0}" presName="accentRepeatNode" presStyleLbl="solidFgAcc1" presStyleIdx="2" presStyleCnt="3"/>
      <dgm:spPr/>
    </dgm:pt>
  </dgm:ptLst>
  <dgm:cxnLst>
    <dgm:cxn modelId="{D076D102-24AD-5C4B-A399-F6E22F0A6E30}" type="presOf" srcId="{AE46C118-A4BF-8041-AFDE-B6CFB03DBFE0}" destId="{1000FC19-2742-8D41-A882-BEAB04CE8AAB}" srcOrd="0" destOrd="0" presId="urn:microsoft.com/office/officeart/2008/layout/VerticalCurvedList"/>
    <dgm:cxn modelId="{575D9F32-4BFF-984A-A3C4-FBFE14FD6D7E}" type="presOf" srcId="{02879E69-B9CE-D64A-AE59-959DBCF70F4E}" destId="{C2040FA6-16B6-1749-A61E-82F627673FB0}" srcOrd="0" destOrd="0" presId="urn:microsoft.com/office/officeart/2008/layout/VerticalCurvedList"/>
    <dgm:cxn modelId="{ABF23134-73A0-9E4D-B04B-84F9D443A459}" srcId="{19955594-20E8-1845-83C4-41A24A9D7772}" destId="{41E0668C-A7C0-DB49-AAFE-E81FFC490CED}" srcOrd="0" destOrd="0" parTransId="{F346F6C3-8C75-0342-9E36-F0D79013F99F}" sibTransId="{02879E69-B9CE-D64A-AE59-959DBCF70F4E}"/>
    <dgm:cxn modelId="{556C9D90-9EE8-874B-8C5F-1A19BFB8D914}" srcId="{19955594-20E8-1845-83C4-41A24A9D7772}" destId="{AE46C118-A4BF-8041-AFDE-B6CFB03DBFE0}" srcOrd="2" destOrd="0" parTransId="{90451027-8384-FD4A-815B-B8FA6EC6DEF7}" sibTransId="{0F358511-F931-E441-B0FF-3551DBD459BB}"/>
    <dgm:cxn modelId="{6B5041AB-9EB0-274E-B826-F934F54B6A71}" type="presOf" srcId="{19955594-20E8-1845-83C4-41A24A9D7772}" destId="{E619C6FA-C3A8-ED47-A10B-8EAA01F40779}" srcOrd="0" destOrd="0" presId="urn:microsoft.com/office/officeart/2008/layout/VerticalCurvedList"/>
    <dgm:cxn modelId="{5F39B2C3-945C-454A-8B1D-128479800EC5}" type="presOf" srcId="{44F1576B-740A-7E41-AE03-DEEA5C45DED1}" destId="{67E3263E-4E73-1F4B-8DBA-F565AA466709}" srcOrd="0" destOrd="0" presId="urn:microsoft.com/office/officeart/2008/layout/VerticalCurvedList"/>
    <dgm:cxn modelId="{F99198CD-56CF-6C46-BD89-599DA1E14B11}" srcId="{19955594-20E8-1845-83C4-41A24A9D7772}" destId="{44F1576B-740A-7E41-AE03-DEEA5C45DED1}" srcOrd="1" destOrd="0" parTransId="{AD782D38-86E0-594D-9EE7-636BD3967456}" sibTransId="{F5F2C24F-B3A0-674C-8823-EE30F0FBECB7}"/>
    <dgm:cxn modelId="{5ACF0CE3-E0E7-9047-92C4-9C285E2866C7}" type="presOf" srcId="{41E0668C-A7C0-DB49-AAFE-E81FFC490CED}" destId="{D96D84EE-1858-D144-A745-F29CFD1E6A04}" srcOrd="0" destOrd="0" presId="urn:microsoft.com/office/officeart/2008/layout/VerticalCurvedList"/>
    <dgm:cxn modelId="{601D0AE4-1A02-A34F-A983-0A7EB7CB44E9}" type="presParOf" srcId="{E619C6FA-C3A8-ED47-A10B-8EAA01F40779}" destId="{291FCB75-79FB-3C4B-8891-5951090F87E1}" srcOrd="0" destOrd="0" presId="urn:microsoft.com/office/officeart/2008/layout/VerticalCurvedList"/>
    <dgm:cxn modelId="{39A60814-AC8C-FD4E-95BF-C14BCA6A8660}" type="presParOf" srcId="{291FCB75-79FB-3C4B-8891-5951090F87E1}" destId="{1FDD2ADD-A038-7F4A-9992-CECDA49832FA}" srcOrd="0" destOrd="0" presId="urn:microsoft.com/office/officeart/2008/layout/VerticalCurvedList"/>
    <dgm:cxn modelId="{BD5B1CDA-7BC0-8344-A1CF-E88AA0FF756E}" type="presParOf" srcId="{1FDD2ADD-A038-7F4A-9992-CECDA49832FA}" destId="{F3D7234F-2031-6F4C-BCE3-C48A29748809}" srcOrd="0" destOrd="0" presId="urn:microsoft.com/office/officeart/2008/layout/VerticalCurvedList"/>
    <dgm:cxn modelId="{17127573-36EA-6B41-81B9-896D187C4F97}" type="presParOf" srcId="{1FDD2ADD-A038-7F4A-9992-CECDA49832FA}" destId="{C2040FA6-16B6-1749-A61E-82F627673FB0}" srcOrd="1" destOrd="0" presId="urn:microsoft.com/office/officeart/2008/layout/VerticalCurvedList"/>
    <dgm:cxn modelId="{BEE4F228-F50F-1D42-96AE-E6B7876727AC}" type="presParOf" srcId="{1FDD2ADD-A038-7F4A-9992-CECDA49832FA}" destId="{5E420D1F-CCB0-0640-9DEC-1F0866F30244}" srcOrd="2" destOrd="0" presId="urn:microsoft.com/office/officeart/2008/layout/VerticalCurvedList"/>
    <dgm:cxn modelId="{71A0F996-8653-C140-8423-B6BA41064266}" type="presParOf" srcId="{1FDD2ADD-A038-7F4A-9992-CECDA49832FA}" destId="{6A0CB1C2-2063-5942-9263-E6E909A1764D}" srcOrd="3" destOrd="0" presId="urn:microsoft.com/office/officeart/2008/layout/VerticalCurvedList"/>
    <dgm:cxn modelId="{F5235D08-37F3-AF48-8F4A-BF1141AB08F0}" type="presParOf" srcId="{291FCB75-79FB-3C4B-8891-5951090F87E1}" destId="{D96D84EE-1858-D144-A745-F29CFD1E6A04}" srcOrd="1" destOrd="0" presId="urn:microsoft.com/office/officeart/2008/layout/VerticalCurvedList"/>
    <dgm:cxn modelId="{23A209FA-0EC3-634B-A1A0-098AA07CDBAF}" type="presParOf" srcId="{291FCB75-79FB-3C4B-8891-5951090F87E1}" destId="{3FEC38BE-3D26-3D46-BEC8-A5D139A1A8DB}" srcOrd="2" destOrd="0" presId="urn:microsoft.com/office/officeart/2008/layout/VerticalCurvedList"/>
    <dgm:cxn modelId="{794F51F5-FF2E-8C4F-852D-20BFB5A54760}" type="presParOf" srcId="{3FEC38BE-3D26-3D46-BEC8-A5D139A1A8DB}" destId="{A8EE2537-1838-3641-912D-8C0F654A16E4}" srcOrd="0" destOrd="0" presId="urn:microsoft.com/office/officeart/2008/layout/VerticalCurvedList"/>
    <dgm:cxn modelId="{ADFE1B92-7C8F-364E-8678-FB85B336E095}" type="presParOf" srcId="{291FCB75-79FB-3C4B-8891-5951090F87E1}" destId="{67E3263E-4E73-1F4B-8DBA-F565AA466709}" srcOrd="3" destOrd="0" presId="urn:microsoft.com/office/officeart/2008/layout/VerticalCurvedList"/>
    <dgm:cxn modelId="{A283BA70-3335-6D40-810B-8CED9C12B775}" type="presParOf" srcId="{291FCB75-79FB-3C4B-8891-5951090F87E1}" destId="{83CEAEB5-E4A2-7941-A9A1-9496A386B3E9}" srcOrd="4" destOrd="0" presId="urn:microsoft.com/office/officeart/2008/layout/VerticalCurvedList"/>
    <dgm:cxn modelId="{7C1908D9-129B-DC4B-8AFB-B0CD602BB585}" type="presParOf" srcId="{83CEAEB5-E4A2-7941-A9A1-9496A386B3E9}" destId="{467F7D00-1828-7843-977D-F0E458845B8B}" srcOrd="0" destOrd="0" presId="urn:microsoft.com/office/officeart/2008/layout/VerticalCurvedList"/>
    <dgm:cxn modelId="{8EBF5DA8-8884-9847-9AB7-B5AE98DA79C8}" type="presParOf" srcId="{291FCB75-79FB-3C4B-8891-5951090F87E1}" destId="{1000FC19-2742-8D41-A882-BEAB04CE8AAB}" srcOrd="5" destOrd="0" presId="urn:microsoft.com/office/officeart/2008/layout/VerticalCurvedList"/>
    <dgm:cxn modelId="{F385F606-2D72-A647-A114-444677F96F58}" type="presParOf" srcId="{291FCB75-79FB-3C4B-8891-5951090F87E1}" destId="{16C1BDD0-9C13-2F40-95AF-1AFB6741AFF2}" srcOrd="6" destOrd="0" presId="urn:microsoft.com/office/officeart/2008/layout/VerticalCurvedList"/>
    <dgm:cxn modelId="{57EB2828-7152-5B42-95C2-03BFDBA1B91C}" type="presParOf" srcId="{16C1BDD0-9C13-2F40-95AF-1AFB6741AFF2}" destId="{71F8226D-B3D0-7A42-B915-681B759EA5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8AE38E-FC79-9440-B735-35AF851430FB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9484F4-BB2D-C245-88FF-F2AF4AC57C3F}">
      <dgm:prSet phldrT="[Text]" custT="1"/>
      <dgm:spPr/>
      <dgm:t>
        <a:bodyPr/>
        <a:lstStyle/>
        <a:p>
          <a:r>
            <a: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Data</a:t>
          </a:r>
        </a:p>
      </dgm:t>
    </dgm:pt>
    <dgm:pt modelId="{84586639-B030-514B-A9EF-1B095812F8E0}" type="parTrans" cxnId="{85431460-0B60-8D4C-A042-5E350A454AD8}">
      <dgm:prSet/>
      <dgm:spPr/>
      <dgm:t>
        <a:bodyPr/>
        <a:lstStyle/>
        <a:p>
          <a:endParaRPr lang="en-US"/>
        </a:p>
      </dgm:t>
    </dgm:pt>
    <dgm:pt modelId="{26B70646-3F7F-F342-86EA-309C3226721E}" type="sibTrans" cxnId="{85431460-0B60-8D4C-A042-5E350A454AD8}">
      <dgm:prSet/>
      <dgm:spPr/>
      <dgm:t>
        <a:bodyPr/>
        <a:lstStyle/>
        <a:p>
          <a:endParaRPr lang="en-US"/>
        </a:p>
      </dgm:t>
    </dgm:pt>
    <dgm:pt modelId="{14284E32-408A-A34D-8D2D-53DEB564B6F0}">
      <dgm:prSet phldrT="[Text]" custT="1"/>
      <dgm:spPr/>
      <dgm:t>
        <a:bodyPr/>
        <a:lstStyle/>
        <a:p>
          <a:r>
            <a: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Pre-processing</a:t>
          </a:r>
        </a:p>
      </dgm:t>
    </dgm:pt>
    <dgm:pt modelId="{A54A0057-2CE8-2944-B68C-39B80DB32463}" type="parTrans" cxnId="{0B6341FF-54EF-8D49-89BF-81FA0C47EA14}">
      <dgm:prSet/>
      <dgm:spPr/>
      <dgm:t>
        <a:bodyPr/>
        <a:lstStyle/>
        <a:p>
          <a:endParaRPr lang="en-US"/>
        </a:p>
      </dgm:t>
    </dgm:pt>
    <dgm:pt modelId="{8162F088-5588-C441-9575-532143D1B1B6}" type="sibTrans" cxnId="{0B6341FF-54EF-8D49-89BF-81FA0C47EA14}">
      <dgm:prSet/>
      <dgm:spPr/>
      <dgm:t>
        <a:bodyPr/>
        <a:lstStyle/>
        <a:p>
          <a:endParaRPr lang="en-US"/>
        </a:p>
      </dgm:t>
    </dgm:pt>
    <dgm:pt modelId="{E3A03D99-2E7B-F04C-AD4C-92D36C365CD2}">
      <dgm:prSet phldrT="[Text]" custT="1"/>
      <dgm:spPr/>
      <dgm:t>
        <a:bodyPr/>
        <a:lstStyle/>
        <a:p>
          <a:r>
            <a: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Feature Extraction</a:t>
          </a:r>
        </a:p>
      </dgm:t>
    </dgm:pt>
    <dgm:pt modelId="{0C537EF1-F796-4446-8DD8-FE43C472C906}" type="parTrans" cxnId="{13ED1F7B-5BE9-C347-AFE2-1306ABF87CE7}">
      <dgm:prSet/>
      <dgm:spPr/>
      <dgm:t>
        <a:bodyPr/>
        <a:lstStyle/>
        <a:p>
          <a:endParaRPr lang="en-US"/>
        </a:p>
      </dgm:t>
    </dgm:pt>
    <dgm:pt modelId="{6F7AE3DA-89FC-9F41-BA85-5C07F20F805F}" type="sibTrans" cxnId="{13ED1F7B-5BE9-C347-AFE2-1306ABF87CE7}">
      <dgm:prSet/>
      <dgm:spPr/>
      <dgm:t>
        <a:bodyPr/>
        <a:lstStyle/>
        <a:p>
          <a:endParaRPr lang="en-US"/>
        </a:p>
      </dgm:t>
    </dgm:pt>
    <dgm:pt modelId="{5DCE3701-02C5-9C4E-8863-F166BD913544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Exploratory Analysis</a:t>
          </a:r>
        </a:p>
      </dgm:t>
    </dgm:pt>
    <dgm:pt modelId="{A94A1882-BB06-E546-8703-7BA6F434D5FF}" type="parTrans" cxnId="{EB324A24-CBF8-D940-A35C-810F72562A40}">
      <dgm:prSet/>
      <dgm:spPr/>
      <dgm:t>
        <a:bodyPr/>
        <a:lstStyle/>
        <a:p>
          <a:endParaRPr lang="en-US"/>
        </a:p>
      </dgm:t>
    </dgm:pt>
    <dgm:pt modelId="{24702BD9-8E2B-6742-9C34-163BE1CD503D}" type="sibTrans" cxnId="{EB324A24-CBF8-D940-A35C-810F72562A40}">
      <dgm:prSet/>
      <dgm:spPr/>
      <dgm:t>
        <a:bodyPr/>
        <a:lstStyle/>
        <a:p>
          <a:endParaRPr lang="en-US"/>
        </a:p>
      </dgm:t>
    </dgm:pt>
    <dgm:pt modelId="{BB04F235-A2EC-7F43-B785-C68E921F09DD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Visualization</a:t>
          </a:r>
        </a:p>
      </dgm:t>
    </dgm:pt>
    <dgm:pt modelId="{D3132B68-CCD0-9F48-9A47-6C9A478D835F}" type="parTrans" cxnId="{B3801BE9-107C-0940-941C-E825C7F1049B}">
      <dgm:prSet/>
      <dgm:spPr/>
      <dgm:t>
        <a:bodyPr/>
        <a:lstStyle/>
        <a:p>
          <a:endParaRPr lang="en-US"/>
        </a:p>
      </dgm:t>
    </dgm:pt>
    <dgm:pt modelId="{FEC29757-4B6F-6047-BFE8-87760DDA6300}" type="sibTrans" cxnId="{B3801BE9-107C-0940-941C-E825C7F1049B}">
      <dgm:prSet/>
      <dgm:spPr/>
      <dgm:t>
        <a:bodyPr/>
        <a:lstStyle/>
        <a:p>
          <a:endParaRPr lang="en-US"/>
        </a:p>
      </dgm:t>
    </dgm:pt>
    <dgm:pt modelId="{44BD743D-D7EF-2242-B4D6-F569ECFAFDBA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Standardization</a:t>
          </a:r>
        </a:p>
      </dgm:t>
    </dgm:pt>
    <dgm:pt modelId="{656849E4-CEA4-534E-9E7F-AA49F7A28EE3}" type="parTrans" cxnId="{FDB976DC-C697-0B47-904C-B54581C46D5B}">
      <dgm:prSet/>
      <dgm:spPr/>
      <dgm:t>
        <a:bodyPr/>
        <a:lstStyle/>
        <a:p>
          <a:endParaRPr lang="en-US"/>
        </a:p>
      </dgm:t>
    </dgm:pt>
    <dgm:pt modelId="{D287F39F-1A6E-ED40-8A22-6125FECDEF9B}" type="sibTrans" cxnId="{FDB976DC-C697-0B47-904C-B54581C46D5B}">
      <dgm:prSet/>
      <dgm:spPr/>
      <dgm:t>
        <a:bodyPr/>
        <a:lstStyle/>
        <a:p>
          <a:endParaRPr lang="en-US"/>
        </a:p>
      </dgm:t>
    </dgm:pt>
    <dgm:pt modelId="{74886474-9D4C-5740-844D-D2EDB1DB65DA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Imputation of missing values</a:t>
          </a:r>
        </a:p>
      </dgm:t>
    </dgm:pt>
    <dgm:pt modelId="{DE977FE6-D279-9D46-A046-9D79CFD76B57}" type="parTrans" cxnId="{D3604584-727A-AE45-9BB9-F3235479E92B}">
      <dgm:prSet/>
      <dgm:spPr/>
      <dgm:t>
        <a:bodyPr/>
        <a:lstStyle/>
        <a:p>
          <a:endParaRPr lang="en-US"/>
        </a:p>
      </dgm:t>
    </dgm:pt>
    <dgm:pt modelId="{A01B6A31-372C-264D-A31B-C60FE5190226}" type="sibTrans" cxnId="{D3604584-727A-AE45-9BB9-F3235479E92B}">
      <dgm:prSet/>
      <dgm:spPr/>
      <dgm:t>
        <a:bodyPr/>
        <a:lstStyle/>
        <a:p>
          <a:endParaRPr lang="en-US"/>
        </a:p>
      </dgm:t>
    </dgm:pt>
    <dgm:pt modelId="{F34F1930-FFB0-1940-B336-386C797ECFE1}">
      <dgm:prSet phldrT="[Text]" custT="1"/>
      <dgm:spPr/>
      <dgm:t>
        <a:bodyPr/>
        <a:lstStyle/>
        <a:p>
          <a:r>
            <a: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Modelling</a:t>
          </a:r>
        </a:p>
      </dgm:t>
    </dgm:pt>
    <dgm:pt modelId="{E6E9BC75-C554-0948-ABBC-6572ACB72EFE}" type="parTrans" cxnId="{764AAE78-198E-1544-BDD6-8C518D1C6034}">
      <dgm:prSet/>
      <dgm:spPr/>
      <dgm:t>
        <a:bodyPr/>
        <a:lstStyle/>
        <a:p>
          <a:endParaRPr lang="en-US"/>
        </a:p>
      </dgm:t>
    </dgm:pt>
    <dgm:pt modelId="{B49F5B9D-25A0-8C4C-B81F-F9973BF319A7}" type="sibTrans" cxnId="{764AAE78-198E-1544-BDD6-8C518D1C6034}">
      <dgm:prSet/>
      <dgm:spPr/>
      <dgm:t>
        <a:bodyPr/>
        <a:lstStyle/>
        <a:p>
          <a:endParaRPr lang="en-US"/>
        </a:p>
      </dgm:t>
    </dgm:pt>
    <dgm:pt modelId="{A30F7084-0DB9-B247-B31E-CE31D8656273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Training the Model</a:t>
          </a:r>
        </a:p>
      </dgm:t>
    </dgm:pt>
    <dgm:pt modelId="{0105F60A-3E28-AB42-84CB-EF3AC2C21348}" type="parTrans" cxnId="{704BE16A-0563-1544-9ADC-C254722BC46F}">
      <dgm:prSet/>
      <dgm:spPr/>
      <dgm:t>
        <a:bodyPr/>
        <a:lstStyle/>
        <a:p>
          <a:endParaRPr lang="en-US"/>
        </a:p>
      </dgm:t>
    </dgm:pt>
    <dgm:pt modelId="{DD3D18A4-BDB6-D04D-92E6-16155F9A9D99}" type="sibTrans" cxnId="{704BE16A-0563-1544-9ADC-C254722BC46F}">
      <dgm:prSet/>
      <dgm:spPr/>
      <dgm:t>
        <a:bodyPr/>
        <a:lstStyle/>
        <a:p>
          <a:endParaRPr lang="en-US"/>
        </a:p>
      </dgm:t>
    </dgm:pt>
    <dgm:pt modelId="{4A4C781A-4CED-AB4B-821A-E1B9B3CC4B9D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Testing the model</a:t>
          </a:r>
        </a:p>
      </dgm:t>
    </dgm:pt>
    <dgm:pt modelId="{0FA75989-1B0E-5242-BB34-DC6CD4C60FC7}" type="parTrans" cxnId="{E4EAF177-4209-784A-B859-5918D2053C49}">
      <dgm:prSet/>
      <dgm:spPr/>
      <dgm:t>
        <a:bodyPr/>
        <a:lstStyle/>
        <a:p>
          <a:endParaRPr lang="en-US"/>
        </a:p>
      </dgm:t>
    </dgm:pt>
    <dgm:pt modelId="{EDAA6322-FF91-A646-97BC-48C00B0760E0}" type="sibTrans" cxnId="{E4EAF177-4209-784A-B859-5918D2053C49}">
      <dgm:prSet/>
      <dgm:spPr/>
      <dgm:t>
        <a:bodyPr/>
        <a:lstStyle/>
        <a:p>
          <a:endParaRPr lang="en-US"/>
        </a:p>
      </dgm:t>
    </dgm:pt>
    <dgm:pt modelId="{75FB6C72-1D3D-274A-9732-329FC74C62C6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Linear and Non Linear Transformation</a:t>
          </a:r>
        </a:p>
      </dgm:t>
    </dgm:pt>
    <dgm:pt modelId="{92230791-011A-BE43-AC8F-5D0CA6AA84D0}" type="parTrans" cxnId="{F43BA189-EDD5-1C4C-BC77-B39C59816E32}">
      <dgm:prSet/>
      <dgm:spPr/>
      <dgm:t>
        <a:bodyPr/>
        <a:lstStyle/>
        <a:p>
          <a:endParaRPr lang="en-US"/>
        </a:p>
      </dgm:t>
    </dgm:pt>
    <dgm:pt modelId="{F3406395-CA52-E14C-9DE6-48FCEE61C046}" type="sibTrans" cxnId="{F43BA189-EDD5-1C4C-BC77-B39C59816E32}">
      <dgm:prSet/>
      <dgm:spPr/>
      <dgm:t>
        <a:bodyPr/>
        <a:lstStyle/>
        <a:p>
          <a:endParaRPr lang="en-US"/>
        </a:p>
      </dgm:t>
    </dgm:pt>
    <dgm:pt modelId="{4222C24D-BFDE-4E4B-AC02-F037C3C4C5F3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Dimensional Reduction</a:t>
          </a:r>
        </a:p>
      </dgm:t>
    </dgm:pt>
    <dgm:pt modelId="{277C8B8B-9117-1C4B-BFE3-5703FD7EB9BD}" type="parTrans" cxnId="{19615735-EE16-2944-9D82-7418836578CB}">
      <dgm:prSet/>
      <dgm:spPr/>
      <dgm:t>
        <a:bodyPr/>
        <a:lstStyle/>
        <a:p>
          <a:endParaRPr lang="en-US"/>
        </a:p>
      </dgm:t>
    </dgm:pt>
    <dgm:pt modelId="{010B01CD-A280-5848-9B70-7092CC11867B}" type="sibTrans" cxnId="{19615735-EE16-2944-9D82-7418836578CB}">
      <dgm:prSet/>
      <dgm:spPr/>
      <dgm:t>
        <a:bodyPr/>
        <a:lstStyle/>
        <a:p>
          <a:endParaRPr lang="en-US"/>
        </a:p>
      </dgm:t>
    </dgm:pt>
    <dgm:pt modelId="{8E72526B-26DC-0941-857D-08030C7ED037}">
      <dgm:prSet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Splitting of Dataset</a:t>
          </a:r>
        </a:p>
      </dgm:t>
    </dgm:pt>
    <dgm:pt modelId="{0683FFF5-8138-644E-BA01-A8754A2A5195}" type="parTrans" cxnId="{9946B265-C4B8-AF48-9653-F7CEB7EF78A7}">
      <dgm:prSet/>
      <dgm:spPr/>
      <dgm:t>
        <a:bodyPr/>
        <a:lstStyle/>
        <a:p>
          <a:endParaRPr lang="en-US"/>
        </a:p>
      </dgm:t>
    </dgm:pt>
    <dgm:pt modelId="{A38E8991-05F2-9148-9344-53F205E934BA}" type="sibTrans" cxnId="{9946B265-C4B8-AF48-9653-F7CEB7EF78A7}">
      <dgm:prSet/>
      <dgm:spPr/>
      <dgm:t>
        <a:bodyPr/>
        <a:lstStyle/>
        <a:p>
          <a:endParaRPr lang="en-US"/>
        </a:p>
      </dgm:t>
    </dgm:pt>
    <dgm:pt modelId="{D51C12C7-B873-6749-81D5-21355A8C6F36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Parameter Tuning</a:t>
          </a:r>
        </a:p>
      </dgm:t>
    </dgm:pt>
    <dgm:pt modelId="{FB02C0AB-96E5-D946-81CA-6865E1D913CC}" type="parTrans" cxnId="{F2169DCA-140D-7447-A903-4AF9348A55DC}">
      <dgm:prSet/>
      <dgm:spPr/>
      <dgm:t>
        <a:bodyPr/>
        <a:lstStyle/>
        <a:p>
          <a:endParaRPr lang="en-US"/>
        </a:p>
      </dgm:t>
    </dgm:pt>
    <dgm:pt modelId="{6F9D109A-C50D-7C4B-AF8F-3BE903527387}" type="sibTrans" cxnId="{F2169DCA-140D-7447-A903-4AF9348A55DC}">
      <dgm:prSet/>
      <dgm:spPr/>
      <dgm:t>
        <a:bodyPr/>
        <a:lstStyle/>
        <a:p>
          <a:endParaRPr lang="en-US"/>
        </a:p>
      </dgm:t>
    </dgm:pt>
    <dgm:pt modelId="{16A46998-5B4A-C344-84DC-0B24C35567DA}" type="pres">
      <dgm:prSet presAssocID="{EE8AE38E-FC79-9440-B735-35AF851430FB}" presName="Name0" presStyleCnt="0">
        <dgm:presLayoutVars>
          <dgm:dir/>
          <dgm:animLvl val="lvl"/>
          <dgm:resizeHandles val="exact"/>
        </dgm:presLayoutVars>
      </dgm:prSet>
      <dgm:spPr/>
    </dgm:pt>
    <dgm:pt modelId="{2E44C6DD-92BC-8843-9C8F-78D8E1ECA580}" type="pres">
      <dgm:prSet presAssocID="{C79484F4-BB2D-C245-88FF-F2AF4AC57C3F}" presName="composite" presStyleCnt="0"/>
      <dgm:spPr/>
    </dgm:pt>
    <dgm:pt modelId="{D2CA2F3B-60E3-AD40-BB81-20EE195E8680}" type="pres">
      <dgm:prSet presAssocID="{C79484F4-BB2D-C245-88FF-F2AF4AC57C3F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6BFCFC1-E858-244D-B5EB-F689BE82B6CB}" type="pres">
      <dgm:prSet presAssocID="{C79484F4-BB2D-C245-88FF-F2AF4AC57C3F}" presName="desTx" presStyleLbl="revTx" presStyleIdx="0" presStyleCnt="4">
        <dgm:presLayoutVars>
          <dgm:bulletEnabled val="1"/>
        </dgm:presLayoutVars>
      </dgm:prSet>
      <dgm:spPr/>
    </dgm:pt>
    <dgm:pt modelId="{71E90CB6-E7FD-1346-A7C9-88CAAD2721E1}" type="pres">
      <dgm:prSet presAssocID="{26B70646-3F7F-F342-86EA-309C3226721E}" presName="space" presStyleCnt="0"/>
      <dgm:spPr/>
    </dgm:pt>
    <dgm:pt modelId="{6FAD8003-0297-7646-8BA2-A85C3B600E16}" type="pres">
      <dgm:prSet presAssocID="{14284E32-408A-A34D-8D2D-53DEB564B6F0}" presName="composite" presStyleCnt="0"/>
      <dgm:spPr/>
    </dgm:pt>
    <dgm:pt modelId="{3A2D8733-34A9-524C-8C85-80A3A8F319D3}" type="pres">
      <dgm:prSet presAssocID="{14284E32-408A-A34D-8D2D-53DEB564B6F0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4BD1EC1-FBAF-A446-A6DE-DF72EFE68001}" type="pres">
      <dgm:prSet presAssocID="{14284E32-408A-A34D-8D2D-53DEB564B6F0}" presName="desTx" presStyleLbl="revTx" presStyleIdx="1" presStyleCnt="4">
        <dgm:presLayoutVars>
          <dgm:bulletEnabled val="1"/>
        </dgm:presLayoutVars>
      </dgm:prSet>
      <dgm:spPr/>
    </dgm:pt>
    <dgm:pt modelId="{C658E034-8167-6E4A-BDBE-1E712BBE51A8}" type="pres">
      <dgm:prSet presAssocID="{8162F088-5588-C441-9575-532143D1B1B6}" presName="space" presStyleCnt="0"/>
      <dgm:spPr/>
    </dgm:pt>
    <dgm:pt modelId="{A99D83C5-560F-AA48-80C4-17A2C232343C}" type="pres">
      <dgm:prSet presAssocID="{E3A03D99-2E7B-F04C-AD4C-92D36C365CD2}" presName="composite" presStyleCnt="0"/>
      <dgm:spPr/>
    </dgm:pt>
    <dgm:pt modelId="{7F36525D-2DAF-EA40-A018-B0D38238E90D}" type="pres">
      <dgm:prSet presAssocID="{E3A03D99-2E7B-F04C-AD4C-92D36C365CD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3ED3AC3-FE40-864B-B22E-212BE594EB88}" type="pres">
      <dgm:prSet presAssocID="{E3A03D99-2E7B-F04C-AD4C-92D36C365CD2}" presName="desTx" presStyleLbl="revTx" presStyleIdx="2" presStyleCnt="4">
        <dgm:presLayoutVars>
          <dgm:bulletEnabled val="1"/>
        </dgm:presLayoutVars>
      </dgm:prSet>
      <dgm:spPr/>
    </dgm:pt>
    <dgm:pt modelId="{13297588-6301-AF47-98F6-8D6C9C5F1404}" type="pres">
      <dgm:prSet presAssocID="{6F7AE3DA-89FC-9F41-BA85-5C07F20F805F}" presName="space" presStyleCnt="0"/>
      <dgm:spPr/>
    </dgm:pt>
    <dgm:pt modelId="{34E45B8D-4162-7D42-B7C0-BE48738E8B4E}" type="pres">
      <dgm:prSet presAssocID="{F34F1930-FFB0-1940-B336-386C797ECFE1}" presName="composite" presStyleCnt="0"/>
      <dgm:spPr/>
    </dgm:pt>
    <dgm:pt modelId="{62E59DD3-06BF-BC4C-8E67-1E794BF41012}" type="pres">
      <dgm:prSet presAssocID="{F34F1930-FFB0-1940-B336-386C797ECFE1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05CA968-4102-FE41-9966-9ECB6968EB45}" type="pres">
      <dgm:prSet presAssocID="{F34F1930-FFB0-1940-B336-386C797ECFE1}" presName="desTx" presStyleLbl="revTx" presStyleIdx="3" presStyleCnt="4">
        <dgm:presLayoutVars>
          <dgm:bulletEnabled val="1"/>
        </dgm:presLayoutVars>
      </dgm:prSet>
      <dgm:spPr/>
    </dgm:pt>
  </dgm:ptLst>
  <dgm:cxnLst>
    <dgm:cxn modelId="{DBE7F413-6426-1140-8A11-7C9A4D775234}" type="presOf" srcId="{A30F7084-0DB9-B247-B31E-CE31D8656273}" destId="{005CA968-4102-FE41-9966-9ECB6968EB45}" srcOrd="0" destOrd="0" presId="urn:microsoft.com/office/officeart/2005/8/layout/chevron1"/>
    <dgm:cxn modelId="{DC4BC016-1939-B44A-80E1-A8AC4B928259}" type="presOf" srcId="{BB04F235-A2EC-7F43-B785-C68E921F09DD}" destId="{46BFCFC1-E858-244D-B5EB-F689BE82B6CB}" srcOrd="0" destOrd="1" presId="urn:microsoft.com/office/officeart/2005/8/layout/chevron1"/>
    <dgm:cxn modelId="{EB324A24-CBF8-D940-A35C-810F72562A40}" srcId="{C79484F4-BB2D-C245-88FF-F2AF4AC57C3F}" destId="{5DCE3701-02C5-9C4E-8863-F166BD913544}" srcOrd="0" destOrd="0" parTransId="{A94A1882-BB06-E546-8703-7BA6F434D5FF}" sibTransId="{24702BD9-8E2B-6742-9C34-163BE1CD503D}"/>
    <dgm:cxn modelId="{65B21325-A850-6E44-AD91-37980CB8EF67}" type="presOf" srcId="{44BD743D-D7EF-2242-B4D6-F569ECFAFDBA}" destId="{84BD1EC1-FBAF-A446-A6DE-DF72EFE68001}" srcOrd="0" destOrd="0" presId="urn:microsoft.com/office/officeart/2005/8/layout/chevron1"/>
    <dgm:cxn modelId="{0AA49C33-98BC-E04E-A58C-9E27C57A541A}" type="presOf" srcId="{F34F1930-FFB0-1940-B336-386C797ECFE1}" destId="{62E59DD3-06BF-BC4C-8E67-1E794BF41012}" srcOrd="0" destOrd="0" presId="urn:microsoft.com/office/officeart/2005/8/layout/chevron1"/>
    <dgm:cxn modelId="{19615735-EE16-2944-9D82-7418836578CB}" srcId="{E3A03D99-2E7B-F04C-AD4C-92D36C365CD2}" destId="{4222C24D-BFDE-4E4B-AC02-F037C3C4C5F3}" srcOrd="1" destOrd="0" parTransId="{277C8B8B-9117-1C4B-BFE3-5703FD7EB9BD}" sibTransId="{010B01CD-A280-5848-9B70-7092CC11867B}"/>
    <dgm:cxn modelId="{A458F535-2050-1A43-B1CC-D53028572D53}" type="presOf" srcId="{14284E32-408A-A34D-8D2D-53DEB564B6F0}" destId="{3A2D8733-34A9-524C-8C85-80A3A8F319D3}" srcOrd="0" destOrd="0" presId="urn:microsoft.com/office/officeart/2005/8/layout/chevron1"/>
    <dgm:cxn modelId="{8D64E74A-D369-764A-8C8E-216669AD7795}" type="presOf" srcId="{4A4C781A-4CED-AB4B-821A-E1B9B3CC4B9D}" destId="{005CA968-4102-FE41-9966-9ECB6968EB45}" srcOrd="0" destOrd="1" presId="urn:microsoft.com/office/officeart/2005/8/layout/chevron1"/>
    <dgm:cxn modelId="{85431460-0B60-8D4C-A042-5E350A454AD8}" srcId="{EE8AE38E-FC79-9440-B735-35AF851430FB}" destId="{C79484F4-BB2D-C245-88FF-F2AF4AC57C3F}" srcOrd="0" destOrd="0" parTransId="{84586639-B030-514B-A9EF-1B095812F8E0}" sibTransId="{26B70646-3F7F-F342-86EA-309C3226721E}"/>
    <dgm:cxn modelId="{9946B265-C4B8-AF48-9653-F7CEB7EF78A7}" srcId="{14284E32-408A-A34D-8D2D-53DEB564B6F0}" destId="{8E72526B-26DC-0941-857D-08030C7ED037}" srcOrd="2" destOrd="0" parTransId="{0683FFF5-8138-644E-BA01-A8754A2A5195}" sibTransId="{A38E8991-05F2-9148-9344-53F205E934BA}"/>
    <dgm:cxn modelId="{704BE16A-0563-1544-9ADC-C254722BC46F}" srcId="{F34F1930-FFB0-1940-B336-386C797ECFE1}" destId="{A30F7084-0DB9-B247-B31E-CE31D8656273}" srcOrd="0" destOrd="0" parTransId="{0105F60A-3E28-AB42-84CB-EF3AC2C21348}" sibTransId="{DD3D18A4-BDB6-D04D-92E6-16155F9A9D99}"/>
    <dgm:cxn modelId="{E4EAF177-4209-784A-B859-5918D2053C49}" srcId="{F34F1930-FFB0-1940-B336-386C797ECFE1}" destId="{4A4C781A-4CED-AB4B-821A-E1B9B3CC4B9D}" srcOrd="1" destOrd="0" parTransId="{0FA75989-1B0E-5242-BB34-DC6CD4C60FC7}" sibTransId="{EDAA6322-FF91-A646-97BC-48C00B0760E0}"/>
    <dgm:cxn modelId="{D4051378-39BE-DF4D-9B8A-851A35CC1CD8}" type="presOf" srcId="{E3A03D99-2E7B-F04C-AD4C-92D36C365CD2}" destId="{7F36525D-2DAF-EA40-A018-B0D38238E90D}" srcOrd="0" destOrd="0" presId="urn:microsoft.com/office/officeart/2005/8/layout/chevron1"/>
    <dgm:cxn modelId="{764AAE78-198E-1544-BDD6-8C518D1C6034}" srcId="{EE8AE38E-FC79-9440-B735-35AF851430FB}" destId="{F34F1930-FFB0-1940-B336-386C797ECFE1}" srcOrd="3" destOrd="0" parTransId="{E6E9BC75-C554-0948-ABBC-6572ACB72EFE}" sibTransId="{B49F5B9D-25A0-8C4C-B81F-F9973BF319A7}"/>
    <dgm:cxn modelId="{13ED1F7B-5BE9-C347-AFE2-1306ABF87CE7}" srcId="{EE8AE38E-FC79-9440-B735-35AF851430FB}" destId="{E3A03D99-2E7B-F04C-AD4C-92D36C365CD2}" srcOrd="2" destOrd="0" parTransId="{0C537EF1-F796-4446-8DD8-FE43C472C906}" sibTransId="{6F7AE3DA-89FC-9F41-BA85-5C07F20F805F}"/>
    <dgm:cxn modelId="{D2DBEE7B-81D1-1A4B-86B9-4BBFC8C8ADF7}" type="presOf" srcId="{74886474-9D4C-5740-844D-D2EDB1DB65DA}" destId="{84BD1EC1-FBAF-A446-A6DE-DF72EFE68001}" srcOrd="0" destOrd="1" presId="urn:microsoft.com/office/officeart/2005/8/layout/chevron1"/>
    <dgm:cxn modelId="{D3604584-727A-AE45-9BB9-F3235479E92B}" srcId="{14284E32-408A-A34D-8D2D-53DEB564B6F0}" destId="{74886474-9D4C-5740-844D-D2EDB1DB65DA}" srcOrd="1" destOrd="0" parTransId="{DE977FE6-D279-9D46-A046-9D79CFD76B57}" sibTransId="{A01B6A31-372C-264D-A31B-C60FE5190226}"/>
    <dgm:cxn modelId="{F43BA189-EDD5-1C4C-BC77-B39C59816E32}" srcId="{E3A03D99-2E7B-F04C-AD4C-92D36C365CD2}" destId="{75FB6C72-1D3D-274A-9732-329FC74C62C6}" srcOrd="0" destOrd="0" parTransId="{92230791-011A-BE43-AC8F-5D0CA6AA84D0}" sibTransId="{F3406395-CA52-E14C-9DE6-48FCEE61C046}"/>
    <dgm:cxn modelId="{CC442495-D210-5342-B1E9-DB1307BFBD10}" type="presOf" srcId="{5DCE3701-02C5-9C4E-8863-F166BD913544}" destId="{46BFCFC1-E858-244D-B5EB-F689BE82B6CB}" srcOrd="0" destOrd="0" presId="urn:microsoft.com/office/officeart/2005/8/layout/chevron1"/>
    <dgm:cxn modelId="{0589D295-957E-AB48-901A-918B1441348B}" type="presOf" srcId="{4222C24D-BFDE-4E4B-AC02-F037C3C4C5F3}" destId="{F3ED3AC3-FE40-864B-B22E-212BE594EB88}" srcOrd="0" destOrd="1" presId="urn:microsoft.com/office/officeart/2005/8/layout/chevron1"/>
    <dgm:cxn modelId="{27631D96-D6B8-5F46-828D-EE285436C7CA}" type="presOf" srcId="{C79484F4-BB2D-C245-88FF-F2AF4AC57C3F}" destId="{D2CA2F3B-60E3-AD40-BB81-20EE195E8680}" srcOrd="0" destOrd="0" presId="urn:microsoft.com/office/officeart/2005/8/layout/chevron1"/>
    <dgm:cxn modelId="{42FD49AB-D381-B943-BE25-E18279A558AF}" type="presOf" srcId="{75FB6C72-1D3D-274A-9732-329FC74C62C6}" destId="{F3ED3AC3-FE40-864B-B22E-212BE594EB88}" srcOrd="0" destOrd="0" presId="urn:microsoft.com/office/officeart/2005/8/layout/chevron1"/>
    <dgm:cxn modelId="{2C9D5EC0-E1B1-EF40-95A2-8EF30DD2311E}" type="presOf" srcId="{EE8AE38E-FC79-9440-B735-35AF851430FB}" destId="{16A46998-5B4A-C344-84DC-0B24C35567DA}" srcOrd="0" destOrd="0" presId="urn:microsoft.com/office/officeart/2005/8/layout/chevron1"/>
    <dgm:cxn modelId="{F2169DCA-140D-7447-A903-4AF9348A55DC}" srcId="{F34F1930-FFB0-1940-B336-386C797ECFE1}" destId="{D51C12C7-B873-6749-81D5-21355A8C6F36}" srcOrd="2" destOrd="0" parTransId="{FB02C0AB-96E5-D946-81CA-6865E1D913CC}" sibTransId="{6F9D109A-C50D-7C4B-AF8F-3BE903527387}"/>
    <dgm:cxn modelId="{BDB913CE-1BED-F945-8FA9-F24F39C03003}" type="presOf" srcId="{D51C12C7-B873-6749-81D5-21355A8C6F36}" destId="{005CA968-4102-FE41-9966-9ECB6968EB45}" srcOrd="0" destOrd="2" presId="urn:microsoft.com/office/officeart/2005/8/layout/chevron1"/>
    <dgm:cxn modelId="{FDB976DC-C697-0B47-904C-B54581C46D5B}" srcId="{14284E32-408A-A34D-8D2D-53DEB564B6F0}" destId="{44BD743D-D7EF-2242-B4D6-F569ECFAFDBA}" srcOrd="0" destOrd="0" parTransId="{656849E4-CEA4-534E-9E7F-AA49F7A28EE3}" sibTransId="{D287F39F-1A6E-ED40-8A22-6125FECDEF9B}"/>
    <dgm:cxn modelId="{B3801BE9-107C-0940-941C-E825C7F1049B}" srcId="{C79484F4-BB2D-C245-88FF-F2AF4AC57C3F}" destId="{BB04F235-A2EC-7F43-B785-C68E921F09DD}" srcOrd="1" destOrd="0" parTransId="{D3132B68-CCD0-9F48-9A47-6C9A478D835F}" sibTransId="{FEC29757-4B6F-6047-BFE8-87760DDA6300}"/>
    <dgm:cxn modelId="{6594EBFD-BD11-914B-A969-0CC9DCDB1877}" type="presOf" srcId="{8E72526B-26DC-0941-857D-08030C7ED037}" destId="{84BD1EC1-FBAF-A446-A6DE-DF72EFE68001}" srcOrd="0" destOrd="2" presId="urn:microsoft.com/office/officeart/2005/8/layout/chevron1"/>
    <dgm:cxn modelId="{0B6341FF-54EF-8D49-89BF-81FA0C47EA14}" srcId="{EE8AE38E-FC79-9440-B735-35AF851430FB}" destId="{14284E32-408A-A34D-8D2D-53DEB564B6F0}" srcOrd="1" destOrd="0" parTransId="{A54A0057-2CE8-2944-B68C-39B80DB32463}" sibTransId="{8162F088-5588-C441-9575-532143D1B1B6}"/>
    <dgm:cxn modelId="{3911EA7C-0DEE-6B4B-8C2D-BE2ABC864304}" type="presParOf" srcId="{16A46998-5B4A-C344-84DC-0B24C35567DA}" destId="{2E44C6DD-92BC-8843-9C8F-78D8E1ECA580}" srcOrd="0" destOrd="0" presId="urn:microsoft.com/office/officeart/2005/8/layout/chevron1"/>
    <dgm:cxn modelId="{E00E3CF9-4F6B-C340-8384-D2AB8C3BE896}" type="presParOf" srcId="{2E44C6DD-92BC-8843-9C8F-78D8E1ECA580}" destId="{D2CA2F3B-60E3-AD40-BB81-20EE195E8680}" srcOrd="0" destOrd="0" presId="urn:microsoft.com/office/officeart/2005/8/layout/chevron1"/>
    <dgm:cxn modelId="{BB224F0F-7189-8142-AFEF-8D995DF6A135}" type="presParOf" srcId="{2E44C6DD-92BC-8843-9C8F-78D8E1ECA580}" destId="{46BFCFC1-E858-244D-B5EB-F689BE82B6CB}" srcOrd="1" destOrd="0" presId="urn:microsoft.com/office/officeart/2005/8/layout/chevron1"/>
    <dgm:cxn modelId="{CCFBD499-79C8-834D-BF67-5ED2166BF0B1}" type="presParOf" srcId="{16A46998-5B4A-C344-84DC-0B24C35567DA}" destId="{71E90CB6-E7FD-1346-A7C9-88CAAD2721E1}" srcOrd="1" destOrd="0" presId="urn:microsoft.com/office/officeart/2005/8/layout/chevron1"/>
    <dgm:cxn modelId="{D14B35AF-23EE-BE44-B1F3-3B8E23319AA1}" type="presParOf" srcId="{16A46998-5B4A-C344-84DC-0B24C35567DA}" destId="{6FAD8003-0297-7646-8BA2-A85C3B600E16}" srcOrd="2" destOrd="0" presId="urn:microsoft.com/office/officeart/2005/8/layout/chevron1"/>
    <dgm:cxn modelId="{E09AE541-932E-B248-A24D-CAA4AD677474}" type="presParOf" srcId="{6FAD8003-0297-7646-8BA2-A85C3B600E16}" destId="{3A2D8733-34A9-524C-8C85-80A3A8F319D3}" srcOrd="0" destOrd="0" presId="urn:microsoft.com/office/officeart/2005/8/layout/chevron1"/>
    <dgm:cxn modelId="{1FA87BFF-5B46-8E4E-8E0F-DC07632734F5}" type="presParOf" srcId="{6FAD8003-0297-7646-8BA2-A85C3B600E16}" destId="{84BD1EC1-FBAF-A446-A6DE-DF72EFE68001}" srcOrd="1" destOrd="0" presId="urn:microsoft.com/office/officeart/2005/8/layout/chevron1"/>
    <dgm:cxn modelId="{B951C6F9-0611-0641-B3F8-B9FF0DA49AA1}" type="presParOf" srcId="{16A46998-5B4A-C344-84DC-0B24C35567DA}" destId="{C658E034-8167-6E4A-BDBE-1E712BBE51A8}" srcOrd="3" destOrd="0" presId="urn:microsoft.com/office/officeart/2005/8/layout/chevron1"/>
    <dgm:cxn modelId="{DF424F28-9A3A-2346-80DE-C85C3587C0F9}" type="presParOf" srcId="{16A46998-5B4A-C344-84DC-0B24C35567DA}" destId="{A99D83C5-560F-AA48-80C4-17A2C232343C}" srcOrd="4" destOrd="0" presId="urn:microsoft.com/office/officeart/2005/8/layout/chevron1"/>
    <dgm:cxn modelId="{DD434E94-C227-2E47-93DA-1A1C5D8644AF}" type="presParOf" srcId="{A99D83C5-560F-AA48-80C4-17A2C232343C}" destId="{7F36525D-2DAF-EA40-A018-B0D38238E90D}" srcOrd="0" destOrd="0" presId="urn:microsoft.com/office/officeart/2005/8/layout/chevron1"/>
    <dgm:cxn modelId="{87EE205E-7DE2-5642-B6AF-DDAE2425F4B5}" type="presParOf" srcId="{A99D83C5-560F-AA48-80C4-17A2C232343C}" destId="{F3ED3AC3-FE40-864B-B22E-212BE594EB88}" srcOrd="1" destOrd="0" presId="urn:microsoft.com/office/officeart/2005/8/layout/chevron1"/>
    <dgm:cxn modelId="{832E0BD2-C467-8A4C-9C4C-5DA2D58B3E32}" type="presParOf" srcId="{16A46998-5B4A-C344-84DC-0B24C35567DA}" destId="{13297588-6301-AF47-98F6-8D6C9C5F1404}" srcOrd="5" destOrd="0" presId="urn:microsoft.com/office/officeart/2005/8/layout/chevron1"/>
    <dgm:cxn modelId="{DB29F9A2-CEAB-F34C-8B45-3A2A90E6349F}" type="presParOf" srcId="{16A46998-5B4A-C344-84DC-0B24C35567DA}" destId="{34E45B8D-4162-7D42-B7C0-BE48738E8B4E}" srcOrd="6" destOrd="0" presId="urn:microsoft.com/office/officeart/2005/8/layout/chevron1"/>
    <dgm:cxn modelId="{59842F4E-F46A-2D42-A12B-9D27A413018A}" type="presParOf" srcId="{34E45B8D-4162-7D42-B7C0-BE48738E8B4E}" destId="{62E59DD3-06BF-BC4C-8E67-1E794BF41012}" srcOrd="0" destOrd="0" presId="urn:microsoft.com/office/officeart/2005/8/layout/chevron1"/>
    <dgm:cxn modelId="{075B91A4-C824-8F42-B782-32BB7F73AD7F}" type="presParOf" srcId="{34E45B8D-4162-7D42-B7C0-BE48738E8B4E}" destId="{005CA968-4102-FE41-9966-9ECB6968EB4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E97DC2-9F69-1D4D-A9FC-23FC3827A42A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F4AA93-9F9B-C348-B618-6AC9C3976D6B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Feature Extraction</a:t>
          </a:r>
        </a:p>
      </dgm:t>
    </dgm:pt>
    <dgm:pt modelId="{D58D0D53-3A40-0544-B9B8-00349FA9F889}" type="parTrans" cxnId="{9776105F-58DA-484C-847A-A997F050818C}">
      <dgm:prSet/>
      <dgm:spPr/>
      <dgm:t>
        <a:bodyPr/>
        <a:lstStyle/>
        <a:p>
          <a:endParaRPr lang="en-US"/>
        </a:p>
      </dgm:t>
    </dgm:pt>
    <dgm:pt modelId="{063ED3EE-B926-7F4F-9F23-497F2DEFD75E}" type="sibTrans" cxnId="{9776105F-58DA-484C-847A-A997F050818C}">
      <dgm:prSet/>
      <dgm:spPr/>
      <dgm:t>
        <a:bodyPr/>
        <a:lstStyle/>
        <a:p>
          <a:endParaRPr lang="en-US"/>
        </a:p>
      </dgm:t>
    </dgm:pt>
    <dgm:pt modelId="{BF5E34F7-414A-AC4E-A312-6AEAC0C8F5A5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Modelling</a:t>
          </a:r>
        </a:p>
      </dgm:t>
    </dgm:pt>
    <dgm:pt modelId="{EE92F8A7-98C2-1443-92B0-9E96AE532120}" type="parTrans" cxnId="{F45136BD-A314-B54B-94BD-1788CA528E11}">
      <dgm:prSet/>
      <dgm:spPr/>
      <dgm:t>
        <a:bodyPr/>
        <a:lstStyle/>
        <a:p>
          <a:endParaRPr lang="en-US"/>
        </a:p>
      </dgm:t>
    </dgm:pt>
    <dgm:pt modelId="{A9201F6C-A1F9-6C4D-B1D1-824EE4E46B52}" type="sibTrans" cxnId="{F45136BD-A314-B54B-94BD-1788CA528E11}">
      <dgm:prSet/>
      <dgm:spPr/>
      <dgm:t>
        <a:bodyPr/>
        <a:lstStyle/>
        <a:p>
          <a:endParaRPr lang="en-US"/>
        </a:p>
      </dgm:t>
    </dgm:pt>
    <dgm:pt modelId="{226D34AF-6D48-E541-BC4E-DB503A935CCC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Parameter Tuning</a:t>
          </a:r>
        </a:p>
      </dgm:t>
    </dgm:pt>
    <dgm:pt modelId="{BE3A2746-6653-0249-A891-063715AD1B04}" type="parTrans" cxnId="{BB1945D9-D07C-FD4F-B887-A6EA9DE81512}">
      <dgm:prSet/>
      <dgm:spPr/>
      <dgm:t>
        <a:bodyPr/>
        <a:lstStyle/>
        <a:p>
          <a:endParaRPr lang="en-US"/>
        </a:p>
      </dgm:t>
    </dgm:pt>
    <dgm:pt modelId="{AD3FBF8C-8FFC-6C44-A236-AA7CAEB1839D}" type="sibTrans" cxnId="{BB1945D9-D07C-FD4F-B887-A6EA9DE81512}">
      <dgm:prSet/>
      <dgm:spPr/>
      <dgm:t>
        <a:bodyPr/>
        <a:lstStyle/>
        <a:p>
          <a:endParaRPr lang="en-US"/>
        </a:p>
      </dgm:t>
    </dgm:pt>
    <dgm:pt modelId="{8DC20076-DCF4-1340-85DD-4C53DB199FD4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Pre-processing</a:t>
          </a:r>
        </a:p>
      </dgm:t>
    </dgm:pt>
    <dgm:pt modelId="{B358E7C7-3ADF-B443-8CCF-1ECAC38E6DA9}" type="parTrans" cxnId="{09E287AC-C7A1-8943-8C4B-1D4EC6DD80ED}">
      <dgm:prSet/>
      <dgm:spPr/>
      <dgm:t>
        <a:bodyPr/>
        <a:lstStyle/>
        <a:p>
          <a:endParaRPr lang="en-US"/>
        </a:p>
      </dgm:t>
    </dgm:pt>
    <dgm:pt modelId="{DC12F1B7-3FE1-624A-A922-461262A3A6F0}" type="sibTrans" cxnId="{09E287AC-C7A1-8943-8C4B-1D4EC6DD80ED}">
      <dgm:prSet/>
      <dgm:spPr/>
      <dgm:t>
        <a:bodyPr/>
        <a:lstStyle/>
        <a:p>
          <a:endParaRPr lang="en-US"/>
        </a:p>
      </dgm:t>
    </dgm:pt>
    <dgm:pt modelId="{E16AE5A7-F225-ED4F-A234-C1D6C005DA4B}">
      <dgm:prSet phldrT="[Text]"/>
      <dgm:spPr/>
      <dgm:t>
        <a:bodyPr/>
        <a:lstStyle/>
        <a:p>
          <a:r>
            <a: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Performance Metrics</a:t>
          </a:r>
        </a:p>
      </dgm:t>
    </dgm:pt>
    <dgm:pt modelId="{B873A080-F9B5-C44C-99FD-16B66A130D68}" type="parTrans" cxnId="{C9B0AF9C-2161-CC4C-9F5F-71D64B1E2E9A}">
      <dgm:prSet/>
      <dgm:spPr/>
      <dgm:t>
        <a:bodyPr/>
        <a:lstStyle/>
        <a:p>
          <a:endParaRPr lang="en-US"/>
        </a:p>
      </dgm:t>
    </dgm:pt>
    <dgm:pt modelId="{91BD8869-B353-0F4E-903D-8C603EB202E8}" type="sibTrans" cxnId="{C9B0AF9C-2161-CC4C-9F5F-71D64B1E2E9A}">
      <dgm:prSet/>
      <dgm:spPr/>
      <dgm:t>
        <a:bodyPr/>
        <a:lstStyle/>
        <a:p>
          <a:endParaRPr lang="en-US"/>
        </a:p>
      </dgm:t>
    </dgm:pt>
    <dgm:pt modelId="{7AC40F36-D02B-EE46-88D9-39AF1EAE3E50}" type="pres">
      <dgm:prSet presAssocID="{96E97DC2-9F69-1D4D-A9FC-23FC3827A42A}" presName="cycle" presStyleCnt="0">
        <dgm:presLayoutVars>
          <dgm:dir/>
          <dgm:resizeHandles val="exact"/>
        </dgm:presLayoutVars>
      </dgm:prSet>
      <dgm:spPr/>
    </dgm:pt>
    <dgm:pt modelId="{76B6B20B-E147-EE44-AB8B-31C5E0C871A0}" type="pres">
      <dgm:prSet presAssocID="{C0F4AA93-9F9B-C348-B618-6AC9C3976D6B}" presName="node" presStyleLbl="node1" presStyleIdx="0" presStyleCnt="5">
        <dgm:presLayoutVars>
          <dgm:bulletEnabled val="1"/>
        </dgm:presLayoutVars>
      </dgm:prSet>
      <dgm:spPr/>
    </dgm:pt>
    <dgm:pt modelId="{BD58CC20-B6B8-4B4F-BA0E-E8DD00B7AB90}" type="pres">
      <dgm:prSet presAssocID="{C0F4AA93-9F9B-C348-B618-6AC9C3976D6B}" presName="spNode" presStyleCnt="0"/>
      <dgm:spPr/>
    </dgm:pt>
    <dgm:pt modelId="{5D0007C9-5DE9-824F-BD1F-380CC88600BF}" type="pres">
      <dgm:prSet presAssocID="{063ED3EE-B926-7F4F-9F23-497F2DEFD75E}" presName="sibTrans" presStyleLbl="sibTrans1D1" presStyleIdx="0" presStyleCnt="5"/>
      <dgm:spPr/>
    </dgm:pt>
    <dgm:pt modelId="{5292EF48-39AF-E54C-9C64-14D8AACBA9AA}" type="pres">
      <dgm:prSet presAssocID="{BF5E34F7-414A-AC4E-A312-6AEAC0C8F5A5}" presName="node" presStyleLbl="node1" presStyleIdx="1" presStyleCnt="5">
        <dgm:presLayoutVars>
          <dgm:bulletEnabled val="1"/>
        </dgm:presLayoutVars>
      </dgm:prSet>
      <dgm:spPr/>
    </dgm:pt>
    <dgm:pt modelId="{9253B603-FC20-A848-88D4-3E9CE6811956}" type="pres">
      <dgm:prSet presAssocID="{BF5E34F7-414A-AC4E-A312-6AEAC0C8F5A5}" presName="spNode" presStyleCnt="0"/>
      <dgm:spPr/>
    </dgm:pt>
    <dgm:pt modelId="{682A128E-BC9A-264D-9575-26296BB858CF}" type="pres">
      <dgm:prSet presAssocID="{A9201F6C-A1F9-6C4D-B1D1-824EE4E46B52}" presName="sibTrans" presStyleLbl="sibTrans1D1" presStyleIdx="1" presStyleCnt="5"/>
      <dgm:spPr/>
    </dgm:pt>
    <dgm:pt modelId="{656EEF2A-C0A6-B445-81FD-7C29DCF22EC1}" type="pres">
      <dgm:prSet presAssocID="{E16AE5A7-F225-ED4F-A234-C1D6C005DA4B}" presName="node" presStyleLbl="node1" presStyleIdx="2" presStyleCnt="5">
        <dgm:presLayoutVars>
          <dgm:bulletEnabled val="1"/>
        </dgm:presLayoutVars>
      </dgm:prSet>
      <dgm:spPr/>
    </dgm:pt>
    <dgm:pt modelId="{1B75A975-A710-3042-B934-89EBD163FCE6}" type="pres">
      <dgm:prSet presAssocID="{E16AE5A7-F225-ED4F-A234-C1D6C005DA4B}" presName="spNode" presStyleCnt="0"/>
      <dgm:spPr/>
    </dgm:pt>
    <dgm:pt modelId="{BCE2DD00-1DFB-D949-B4FB-60B7087324F8}" type="pres">
      <dgm:prSet presAssocID="{91BD8869-B353-0F4E-903D-8C603EB202E8}" presName="sibTrans" presStyleLbl="sibTrans1D1" presStyleIdx="2" presStyleCnt="5"/>
      <dgm:spPr/>
    </dgm:pt>
    <dgm:pt modelId="{43C7AADD-D281-4E44-87CC-5882A5654885}" type="pres">
      <dgm:prSet presAssocID="{226D34AF-6D48-E541-BC4E-DB503A935CCC}" presName="node" presStyleLbl="node1" presStyleIdx="3" presStyleCnt="5">
        <dgm:presLayoutVars>
          <dgm:bulletEnabled val="1"/>
        </dgm:presLayoutVars>
      </dgm:prSet>
      <dgm:spPr/>
    </dgm:pt>
    <dgm:pt modelId="{BEB6157C-30D5-134D-BA1B-583625E0D216}" type="pres">
      <dgm:prSet presAssocID="{226D34AF-6D48-E541-BC4E-DB503A935CCC}" presName="spNode" presStyleCnt="0"/>
      <dgm:spPr/>
    </dgm:pt>
    <dgm:pt modelId="{70A33131-F95F-454A-8412-67386D343E99}" type="pres">
      <dgm:prSet presAssocID="{AD3FBF8C-8FFC-6C44-A236-AA7CAEB1839D}" presName="sibTrans" presStyleLbl="sibTrans1D1" presStyleIdx="3" presStyleCnt="5"/>
      <dgm:spPr/>
    </dgm:pt>
    <dgm:pt modelId="{27F5FC02-BA4F-C746-A89A-D17EA7A1631F}" type="pres">
      <dgm:prSet presAssocID="{8DC20076-DCF4-1340-85DD-4C53DB199FD4}" presName="node" presStyleLbl="node1" presStyleIdx="4" presStyleCnt="5">
        <dgm:presLayoutVars>
          <dgm:bulletEnabled val="1"/>
        </dgm:presLayoutVars>
      </dgm:prSet>
      <dgm:spPr/>
    </dgm:pt>
    <dgm:pt modelId="{3E60967F-41C9-5F44-BD57-3342AF04D75C}" type="pres">
      <dgm:prSet presAssocID="{8DC20076-DCF4-1340-85DD-4C53DB199FD4}" presName="spNode" presStyleCnt="0"/>
      <dgm:spPr/>
    </dgm:pt>
    <dgm:pt modelId="{C7F1E36B-2AD6-BE40-A385-32114FAB7612}" type="pres">
      <dgm:prSet presAssocID="{DC12F1B7-3FE1-624A-A922-461262A3A6F0}" presName="sibTrans" presStyleLbl="sibTrans1D1" presStyleIdx="4" presStyleCnt="5"/>
      <dgm:spPr/>
    </dgm:pt>
  </dgm:ptLst>
  <dgm:cxnLst>
    <dgm:cxn modelId="{2E96212F-5D4C-7F46-A012-AA2381FB74F3}" type="presOf" srcId="{DC12F1B7-3FE1-624A-A922-461262A3A6F0}" destId="{C7F1E36B-2AD6-BE40-A385-32114FAB7612}" srcOrd="0" destOrd="0" presId="urn:microsoft.com/office/officeart/2005/8/layout/cycle5"/>
    <dgm:cxn modelId="{9776105F-58DA-484C-847A-A997F050818C}" srcId="{96E97DC2-9F69-1D4D-A9FC-23FC3827A42A}" destId="{C0F4AA93-9F9B-C348-B618-6AC9C3976D6B}" srcOrd="0" destOrd="0" parTransId="{D58D0D53-3A40-0544-B9B8-00349FA9F889}" sibTransId="{063ED3EE-B926-7F4F-9F23-497F2DEFD75E}"/>
    <dgm:cxn modelId="{D01DB37A-BD08-0344-B583-3AEBB4822C7C}" type="presOf" srcId="{E16AE5A7-F225-ED4F-A234-C1D6C005DA4B}" destId="{656EEF2A-C0A6-B445-81FD-7C29DCF22EC1}" srcOrd="0" destOrd="0" presId="urn:microsoft.com/office/officeart/2005/8/layout/cycle5"/>
    <dgm:cxn modelId="{699E1E83-10CA-0C43-8958-AE7267DBD115}" type="presOf" srcId="{226D34AF-6D48-E541-BC4E-DB503A935CCC}" destId="{43C7AADD-D281-4E44-87CC-5882A5654885}" srcOrd="0" destOrd="0" presId="urn:microsoft.com/office/officeart/2005/8/layout/cycle5"/>
    <dgm:cxn modelId="{C9B0AF9C-2161-CC4C-9F5F-71D64B1E2E9A}" srcId="{96E97DC2-9F69-1D4D-A9FC-23FC3827A42A}" destId="{E16AE5A7-F225-ED4F-A234-C1D6C005DA4B}" srcOrd="2" destOrd="0" parTransId="{B873A080-F9B5-C44C-99FD-16B66A130D68}" sibTransId="{91BD8869-B353-0F4E-903D-8C603EB202E8}"/>
    <dgm:cxn modelId="{09E287AC-C7A1-8943-8C4B-1D4EC6DD80ED}" srcId="{96E97DC2-9F69-1D4D-A9FC-23FC3827A42A}" destId="{8DC20076-DCF4-1340-85DD-4C53DB199FD4}" srcOrd="4" destOrd="0" parTransId="{B358E7C7-3ADF-B443-8CCF-1ECAC38E6DA9}" sibTransId="{DC12F1B7-3FE1-624A-A922-461262A3A6F0}"/>
    <dgm:cxn modelId="{894962B2-7E70-ED4F-8275-5D244DC0EA45}" type="presOf" srcId="{063ED3EE-B926-7F4F-9F23-497F2DEFD75E}" destId="{5D0007C9-5DE9-824F-BD1F-380CC88600BF}" srcOrd="0" destOrd="0" presId="urn:microsoft.com/office/officeart/2005/8/layout/cycle5"/>
    <dgm:cxn modelId="{F45136BD-A314-B54B-94BD-1788CA528E11}" srcId="{96E97DC2-9F69-1D4D-A9FC-23FC3827A42A}" destId="{BF5E34F7-414A-AC4E-A312-6AEAC0C8F5A5}" srcOrd="1" destOrd="0" parTransId="{EE92F8A7-98C2-1443-92B0-9E96AE532120}" sibTransId="{A9201F6C-A1F9-6C4D-B1D1-824EE4E46B52}"/>
    <dgm:cxn modelId="{FC2550BE-8374-354C-A563-05083D2209A9}" type="presOf" srcId="{C0F4AA93-9F9B-C348-B618-6AC9C3976D6B}" destId="{76B6B20B-E147-EE44-AB8B-31C5E0C871A0}" srcOrd="0" destOrd="0" presId="urn:microsoft.com/office/officeart/2005/8/layout/cycle5"/>
    <dgm:cxn modelId="{70D14DC7-DFE2-4646-B07A-EFA72154777C}" type="presOf" srcId="{A9201F6C-A1F9-6C4D-B1D1-824EE4E46B52}" destId="{682A128E-BC9A-264D-9575-26296BB858CF}" srcOrd="0" destOrd="0" presId="urn:microsoft.com/office/officeart/2005/8/layout/cycle5"/>
    <dgm:cxn modelId="{9AF7B8C7-5932-7F40-B1AD-E0C8D3A2704E}" type="presOf" srcId="{AD3FBF8C-8FFC-6C44-A236-AA7CAEB1839D}" destId="{70A33131-F95F-454A-8412-67386D343E99}" srcOrd="0" destOrd="0" presId="urn:microsoft.com/office/officeart/2005/8/layout/cycle5"/>
    <dgm:cxn modelId="{5C6FF7D5-E0B9-D047-A526-386860AA250F}" type="presOf" srcId="{96E97DC2-9F69-1D4D-A9FC-23FC3827A42A}" destId="{7AC40F36-D02B-EE46-88D9-39AF1EAE3E50}" srcOrd="0" destOrd="0" presId="urn:microsoft.com/office/officeart/2005/8/layout/cycle5"/>
    <dgm:cxn modelId="{BB1945D9-D07C-FD4F-B887-A6EA9DE81512}" srcId="{96E97DC2-9F69-1D4D-A9FC-23FC3827A42A}" destId="{226D34AF-6D48-E541-BC4E-DB503A935CCC}" srcOrd="3" destOrd="0" parTransId="{BE3A2746-6653-0249-A891-063715AD1B04}" sibTransId="{AD3FBF8C-8FFC-6C44-A236-AA7CAEB1839D}"/>
    <dgm:cxn modelId="{2661A3E6-AC4C-A049-A5BD-251D02BCEF74}" type="presOf" srcId="{BF5E34F7-414A-AC4E-A312-6AEAC0C8F5A5}" destId="{5292EF48-39AF-E54C-9C64-14D8AACBA9AA}" srcOrd="0" destOrd="0" presId="urn:microsoft.com/office/officeart/2005/8/layout/cycle5"/>
    <dgm:cxn modelId="{A8FE59EA-0920-514F-A683-A1B22E313473}" type="presOf" srcId="{8DC20076-DCF4-1340-85DD-4C53DB199FD4}" destId="{27F5FC02-BA4F-C746-A89A-D17EA7A1631F}" srcOrd="0" destOrd="0" presId="urn:microsoft.com/office/officeart/2005/8/layout/cycle5"/>
    <dgm:cxn modelId="{0C9EB3FC-B1E2-A044-AEE2-56B2FA6B71DE}" type="presOf" srcId="{91BD8869-B353-0F4E-903D-8C603EB202E8}" destId="{BCE2DD00-1DFB-D949-B4FB-60B7087324F8}" srcOrd="0" destOrd="0" presId="urn:microsoft.com/office/officeart/2005/8/layout/cycle5"/>
    <dgm:cxn modelId="{62B10205-EFF0-7E40-9630-6DCAAF8BCE87}" type="presParOf" srcId="{7AC40F36-D02B-EE46-88D9-39AF1EAE3E50}" destId="{76B6B20B-E147-EE44-AB8B-31C5E0C871A0}" srcOrd="0" destOrd="0" presId="urn:microsoft.com/office/officeart/2005/8/layout/cycle5"/>
    <dgm:cxn modelId="{B8C7ED05-DA83-6D46-9F9F-E35F2AA31033}" type="presParOf" srcId="{7AC40F36-D02B-EE46-88D9-39AF1EAE3E50}" destId="{BD58CC20-B6B8-4B4F-BA0E-E8DD00B7AB90}" srcOrd="1" destOrd="0" presId="urn:microsoft.com/office/officeart/2005/8/layout/cycle5"/>
    <dgm:cxn modelId="{7790B57B-BA41-1F4B-92D0-504B7A4607CC}" type="presParOf" srcId="{7AC40F36-D02B-EE46-88D9-39AF1EAE3E50}" destId="{5D0007C9-5DE9-824F-BD1F-380CC88600BF}" srcOrd="2" destOrd="0" presId="urn:microsoft.com/office/officeart/2005/8/layout/cycle5"/>
    <dgm:cxn modelId="{EE630EA2-1627-7645-B773-A3D943020DBC}" type="presParOf" srcId="{7AC40F36-D02B-EE46-88D9-39AF1EAE3E50}" destId="{5292EF48-39AF-E54C-9C64-14D8AACBA9AA}" srcOrd="3" destOrd="0" presId="urn:microsoft.com/office/officeart/2005/8/layout/cycle5"/>
    <dgm:cxn modelId="{C7A929CC-B798-D241-A785-B4EA858E046E}" type="presParOf" srcId="{7AC40F36-D02B-EE46-88D9-39AF1EAE3E50}" destId="{9253B603-FC20-A848-88D4-3E9CE6811956}" srcOrd="4" destOrd="0" presId="urn:microsoft.com/office/officeart/2005/8/layout/cycle5"/>
    <dgm:cxn modelId="{B12F4720-5B01-E140-94AA-8C9DCC1CD177}" type="presParOf" srcId="{7AC40F36-D02B-EE46-88D9-39AF1EAE3E50}" destId="{682A128E-BC9A-264D-9575-26296BB858CF}" srcOrd="5" destOrd="0" presId="urn:microsoft.com/office/officeart/2005/8/layout/cycle5"/>
    <dgm:cxn modelId="{C01AFA0F-7633-3940-BC3B-AE2A5A7B8EA9}" type="presParOf" srcId="{7AC40F36-D02B-EE46-88D9-39AF1EAE3E50}" destId="{656EEF2A-C0A6-B445-81FD-7C29DCF22EC1}" srcOrd="6" destOrd="0" presId="urn:microsoft.com/office/officeart/2005/8/layout/cycle5"/>
    <dgm:cxn modelId="{BA03AF9B-8162-CA4F-8956-22399F20249B}" type="presParOf" srcId="{7AC40F36-D02B-EE46-88D9-39AF1EAE3E50}" destId="{1B75A975-A710-3042-B934-89EBD163FCE6}" srcOrd="7" destOrd="0" presId="urn:microsoft.com/office/officeart/2005/8/layout/cycle5"/>
    <dgm:cxn modelId="{F0D46A35-5A89-1246-BE68-135335EA839F}" type="presParOf" srcId="{7AC40F36-D02B-EE46-88D9-39AF1EAE3E50}" destId="{BCE2DD00-1DFB-D949-B4FB-60B7087324F8}" srcOrd="8" destOrd="0" presId="urn:microsoft.com/office/officeart/2005/8/layout/cycle5"/>
    <dgm:cxn modelId="{DA6293A5-3A6A-3249-B813-1040BFCE2E45}" type="presParOf" srcId="{7AC40F36-D02B-EE46-88D9-39AF1EAE3E50}" destId="{43C7AADD-D281-4E44-87CC-5882A5654885}" srcOrd="9" destOrd="0" presId="urn:microsoft.com/office/officeart/2005/8/layout/cycle5"/>
    <dgm:cxn modelId="{ABF9A2CC-5C22-FE4C-97BA-1E232CFDA372}" type="presParOf" srcId="{7AC40F36-D02B-EE46-88D9-39AF1EAE3E50}" destId="{BEB6157C-30D5-134D-BA1B-583625E0D216}" srcOrd="10" destOrd="0" presId="urn:microsoft.com/office/officeart/2005/8/layout/cycle5"/>
    <dgm:cxn modelId="{659FA399-72B4-934C-8B63-77C644A4AF33}" type="presParOf" srcId="{7AC40F36-D02B-EE46-88D9-39AF1EAE3E50}" destId="{70A33131-F95F-454A-8412-67386D343E99}" srcOrd="11" destOrd="0" presId="urn:microsoft.com/office/officeart/2005/8/layout/cycle5"/>
    <dgm:cxn modelId="{D734151B-BBA3-464A-ABDB-469791515D67}" type="presParOf" srcId="{7AC40F36-D02B-EE46-88D9-39AF1EAE3E50}" destId="{27F5FC02-BA4F-C746-A89A-D17EA7A1631F}" srcOrd="12" destOrd="0" presId="urn:microsoft.com/office/officeart/2005/8/layout/cycle5"/>
    <dgm:cxn modelId="{120DF9B8-7FC9-CF44-B3BE-C461D1AE0D0E}" type="presParOf" srcId="{7AC40F36-D02B-EE46-88D9-39AF1EAE3E50}" destId="{3E60967F-41C9-5F44-BD57-3342AF04D75C}" srcOrd="13" destOrd="0" presId="urn:microsoft.com/office/officeart/2005/8/layout/cycle5"/>
    <dgm:cxn modelId="{5D624F0A-4C72-4744-B3FE-A7551B6F8665}" type="presParOf" srcId="{7AC40F36-D02B-EE46-88D9-39AF1EAE3E50}" destId="{C7F1E36B-2AD6-BE40-A385-32114FAB7612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674B6-1F8C-9F40-B469-FBB635FFF233}">
      <dsp:nvSpPr>
        <dsp:cNvPr id="0" name=""/>
        <dsp:cNvSpPr/>
      </dsp:nvSpPr>
      <dsp:spPr>
        <a:xfrm>
          <a:off x="1641435" y="88"/>
          <a:ext cx="1701058" cy="8505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Data</a:t>
          </a:r>
        </a:p>
      </dsp:txBody>
      <dsp:txXfrm>
        <a:off x="1666346" y="24999"/>
        <a:ext cx="1651236" cy="800707"/>
      </dsp:txXfrm>
    </dsp:sp>
    <dsp:sp modelId="{7D8F561C-36ED-EF41-BECC-786F5269F59E}">
      <dsp:nvSpPr>
        <dsp:cNvPr id="0" name=""/>
        <dsp:cNvSpPr/>
      </dsp:nvSpPr>
      <dsp:spPr>
        <a:xfrm>
          <a:off x="1811541" y="850617"/>
          <a:ext cx="170105" cy="637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7896"/>
              </a:lnTo>
              <a:lnTo>
                <a:pt x="170105" y="63789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95B58-8B62-DB4E-9624-211BA5E38C57}">
      <dsp:nvSpPr>
        <dsp:cNvPr id="0" name=""/>
        <dsp:cNvSpPr/>
      </dsp:nvSpPr>
      <dsp:spPr>
        <a:xfrm>
          <a:off x="1981647" y="1063249"/>
          <a:ext cx="1360846" cy="850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Features</a:t>
          </a:r>
        </a:p>
      </dsp:txBody>
      <dsp:txXfrm>
        <a:off x="2006558" y="1088160"/>
        <a:ext cx="1311024" cy="800707"/>
      </dsp:txXfrm>
    </dsp:sp>
    <dsp:sp modelId="{D600E625-9266-8B49-A6F9-81F52B8E22FF}">
      <dsp:nvSpPr>
        <dsp:cNvPr id="0" name=""/>
        <dsp:cNvSpPr/>
      </dsp:nvSpPr>
      <dsp:spPr>
        <a:xfrm>
          <a:off x="1811541" y="850617"/>
          <a:ext cx="170105" cy="1701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058"/>
              </a:lnTo>
              <a:lnTo>
                <a:pt x="170105" y="170105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D307E-008B-314E-8D66-E601689FCE64}">
      <dsp:nvSpPr>
        <dsp:cNvPr id="0" name=""/>
        <dsp:cNvSpPr/>
      </dsp:nvSpPr>
      <dsp:spPr>
        <a:xfrm>
          <a:off x="1981647" y="2126411"/>
          <a:ext cx="1360846" cy="8505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Label</a:t>
          </a:r>
        </a:p>
      </dsp:txBody>
      <dsp:txXfrm>
        <a:off x="2006558" y="2151322"/>
        <a:ext cx="1311024" cy="800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40FA6-16B6-1749-A61E-82F627673FB0}">
      <dsp:nvSpPr>
        <dsp:cNvPr id="0" name=""/>
        <dsp:cNvSpPr/>
      </dsp:nvSpPr>
      <dsp:spPr>
        <a:xfrm>
          <a:off x="-3192242" y="-491252"/>
          <a:ext cx="3807230" cy="3807230"/>
        </a:xfrm>
        <a:prstGeom prst="blockArc">
          <a:avLst>
            <a:gd name="adj1" fmla="val 18900000"/>
            <a:gd name="adj2" fmla="val 2700000"/>
            <a:gd name="adj3" fmla="val 567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D84EE-1858-D144-A745-F29CFD1E6A04}">
      <dsp:nvSpPr>
        <dsp:cNvPr id="0" name=""/>
        <dsp:cNvSpPr/>
      </dsp:nvSpPr>
      <dsp:spPr>
        <a:xfrm>
          <a:off x="395439" y="282472"/>
          <a:ext cx="4435913" cy="564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42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/>
            <a:t>Regression</a:t>
          </a:r>
        </a:p>
      </dsp:txBody>
      <dsp:txXfrm>
        <a:off x="395439" y="282472"/>
        <a:ext cx="4435913" cy="564945"/>
      </dsp:txXfrm>
    </dsp:sp>
    <dsp:sp modelId="{A8EE2537-1838-3641-912D-8C0F654A16E4}">
      <dsp:nvSpPr>
        <dsp:cNvPr id="0" name=""/>
        <dsp:cNvSpPr/>
      </dsp:nvSpPr>
      <dsp:spPr>
        <a:xfrm>
          <a:off x="42348" y="211854"/>
          <a:ext cx="706181" cy="7061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3263E-4E73-1F4B-8DBA-F565AA466709}">
      <dsp:nvSpPr>
        <dsp:cNvPr id="0" name=""/>
        <dsp:cNvSpPr/>
      </dsp:nvSpPr>
      <dsp:spPr>
        <a:xfrm>
          <a:off x="600797" y="1129890"/>
          <a:ext cx="4230556" cy="564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42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Classification</a:t>
          </a:r>
        </a:p>
      </dsp:txBody>
      <dsp:txXfrm>
        <a:off x="600797" y="1129890"/>
        <a:ext cx="4230556" cy="564945"/>
      </dsp:txXfrm>
    </dsp:sp>
    <dsp:sp modelId="{467F7D00-1828-7843-977D-F0E458845B8B}">
      <dsp:nvSpPr>
        <dsp:cNvPr id="0" name=""/>
        <dsp:cNvSpPr/>
      </dsp:nvSpPr>
      <dsp:spPr>
        <a:xfrm>
          <a:off x="247706" y="1059271"/>
          <a:ext cx="706181" cy="7061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0FC19-2742-8D41-A882-BEAB04CE8AAB}">
      <dsp:nvSpPr>
        <dsp:cNvPr id="0" name=""/>
        <dsp:cNvSpPr/>
      </dsp:nvSpPr>
      <dsp:spPr>
        <a:xfrm>
          <a:off x="395439" y="1977307"/>
          <a:ext cx="4435913" cy="5649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842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Reinforcement Learning</a:t>
          </a:r>
        </a:p>
      </dsp:txBody>
      <dsp:txXfrm>
        <a:off x="395439" y="1977307"/>
        <a:ext cx="4435913" cy="564945"/>
      </dsp:txXfrm>
    </dsp:sp>
    <dsp:sp modelId="{71F8226D-B3D0-7A42-B915-681B759EA510}">
      <dsp:nvSpPr>
        <dsp:cNvPr id="0" name=""/>
        <dsp:cNvSpPr/>
      </dsp:nvSpPr>
      <dsp:spPr>
        <a:xfrm>
          <a:off x="42348" y="1906689"/>
          <a:ext cx="706181" cy="70618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A2F3B-60E3-AD40-BB81-20EE195E8680}">
      <dsp:nvSpPr>
        <dsp:cNvPr id="0" name=""/>
        <dsp:cNvSpPr/>
      </dsp:nvSpPr>
      <dsp:spPr>
        <a:xfrm>
          <a:off x="7182" y="1214201"/>
          <a:ext cx="2238033" cy="8952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Data</a:t>
          </a:r>
        </a:p>
      </dsp:txBody>
      <dsp:txXfrm>
        <a:off x="454789" y="1214201"/>
        <a:ext cx="1342820" cy="895213"/>
      </dsp:txXfrm>
    </dsp:sp>
    <dsp:sp modelId="{46BFCFC1-E858-244D-B5EB-F689BE82B6CB}">
      <dsp:nvSpPr>
        <dsp:cNvPr id="0" name=""/>
        <dsp:cNvSpPr/>
      </dsp:nvSpPr>
      <dsp:spPr>
        <a:xfrm>
          <a:off x="7182" y="2221316"/>
          <a:ext cx="1790427" cy="1606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Exploratory Analysis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Visualization</a:t>
          </a:r>
        </a:p>
      </dsp:txBody>
      <dsp:txXfrm>
        <a:off x="7182" y="2221316"/>
        <a:ext cx="1790427" cy="1606381"/>
      </dsp:txXfrm>
    </dsp:sp>
    <dsp:sp modelId="{3A2D8733-34A9-524C-8C85-80A3A8F319D3}">
      <dsp:nvSpPr>
        <dsp:cNvPr id="0" name=""/>
        <dsp:cNvSpPr/>
      </dsp:nvSpPr>
      <dsp:spPr>
        <a:xfrm>
          <a:off x="2029216" y="1214201"/>
          <a:ext cx="2238033" cy="8952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Pre-processing</a:t>
          </a:r>
        </a:p>
      </dsp:txBody>
      <dsp:txXfrm>
        <a:off x="2476823" y="1214201"/>
        <a:ext cx="1342820" cy="895213"/>
      </dsp:txXfrm>
    </dsp:sp>
    <dsp:sp modelId="{84BD1EC1-FBAF-A446-A6DE-DF72EFE68001}">
      <dsp:nvSpPr>
        <dsp:cNvPr id="0" name=""/>
        <dsp:cNvSpPr/>
      </dsp:nvSpPr>
      <dsp:spPr>
        <a:xfrm>
          <a:off x="2029216" y="2221316"/>
          <a:ext cx="1790427" cy="1606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Standardization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Imputation of missing values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Splitting of Dataset</a:t>
          </a:r>
        </a:p>
      </dsp:txBody>
      <dsp:txXfrm>
        <a:off x="2029216" y="2221316"/>
        <a:ext cx="1790427" cy="1606381"/>
      </dsp:txXfrm>
    </dsp:sp>
    <dsp:sp modelId="{7F36525D-2DAF-EA40-A018-B0D38238E90D}">
      <dsp:nvSpPr>
        <dsp:cNvPr id="0" name=""/>
        <dsp:cNvSpPr/>
      </dsp:nvSpPr>
      <dsp:spPr>
        <a:xfrm>
          <a:off x="4051250" y="1214201"/>
          <a:ext cx="2238033" cy="8952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Feature Extraction</a:t>
          </a:r>
        </a:p>
      </dsp:txBody>
      <dsp:txXfrm>
        <a:off x="4498857" y="1214201"/>
        <a:ext cx="1342820" cy="895213"/>
      </dsp:txXfrm>
    </dsp:sp>
    <dsp:sp modelId="{F3ED3AC3-FE40-864B-B22E-212BE594EB88}">
      <dsp:nvSpPr>
        <dsp:cNvPr id="0" name=""/>
        <dsp:cNvSpPr/>
      </dsp:nvSpPr>
      <dsp:spPr>
        <a:xfrm>
          <a:off x="4051250" y="2221316"/>
          <a:ext cx="1790427" cy="1606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Linear and Non Linear Transformation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Dimensional Reduction</a:t>
          </a:r>
        </a:p>
      </dsp:txBody>
      <dsp:txXfrm>
        <a:off x="4051250" y="2221316"/>
        <a:ext cx="1790427" cy="1606381"/>
      </dsp:txXfrm>
    </dsp:sp>
    <dsp:sp modelId="{62E59DD3-06BF-BC4C-8E67-1E794BF41012}">
      <dsp:nvSpPr>
        <dsp:cNvPr id="0" name=""/>
        <dsp:cNvSpPr/>
      </dsp:nvSpPr>
      <dsp:spPr>
        <a:xfrm>
          <a:off x="6073283" y="1214201"/>
          <a:ext cx="2238033" cy="8952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Modelling</a:t>
          </a:r>
        </a:p>
      </dsp:txBody>
      <dsp:txXfrm>
        <a:off x="6520890" y="1214201"/>
        <a:ext cx="1342820" cy="895213"/>
      </dsp:txXfrm>
    </dsp:sp>
    <dsp:sp modelId="{005CA968-4102-FE41-9966-9ECB6968EB45}">
      <dsp:nvSpPr>
        <dsp:cNvPr id="0" name=""/>
        <dsp:cNvSpPr/>
      </dsp:nvSpPr>
      <dsp:spPr>
        <a:xfrm>
          <a:off x="6073283" y="2221316"/>
          <a:ext cx="1790427" cy="16063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Training the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Testing the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Parameter Tuning</a:t>
          </a:r>
        </a:p>
      </dsp:txBody>
      <dsp:txXfrm>
        <a:off x="6073283" y="2221316"/>
        <a:ext cx="1790427" cy="1606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6B20B-E147-EE44-AB8B-31C5E0C871A0}">
      <dsp:nvSpPr>
        <dsp:cNvPr id="0" name=""/>
        <dsp:cNvSpPr/>
      </dsp:nvSpPr>
      <dsp:spPr>
        <a:xfrm>
          <a:off x="2000446" y="688"/>
          <a:ext cx="1069545" cy="695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Feature Extraction</a:t>
          </a:r>
        </a:p>
      </dsp:txBody>
      <dsp:txXfrm>
        <a:off x="2034383" y="34625"/>
        <a:ext cx="1001671" cy="627330"/>
      </dsp:txXfrm>
    </dsp:sp>
    <dsp:sp modelId="{5D0007C9-5DE9-824F-BD1F-380CC88600BF}">
      <dsp:nvSpPr>
        <dsp:cNvPr id="0" name=""/>
        <dsp:cNvSpPr/>
      </dsp:nvSpPr>
      <dsp:spPr>
        <a:xfrm>
          <a:off x="1146712" y="348290"/>
          <a:ext cx="2777013" cy="2777013"/>
        </a:xfrm>
        <a:custGeom>
          <a:avLst/>
          <a:gdLst/>
          <a:ahLst/>
          <a:cxnLst/>
          <a:rect l="0" t="0" r="0" b="0"/>
          <a:pathLst>
            <a:path>
              <a:moveTo>
                <a:pt x="2066455" y="176757"/>
              </a:moveTo>
              <a:arcTo wR="1388506" hR="1388506" stAng="17953567" swAng="12113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2EF48-39AF-E54C-9C64-14D8AACBA9AA}">
      <dsp:nvSpPr>
        <dsp:cNvPr id="0" name=""/>
        <dsp:cNvSpPr/>
      </dsp:nvSpPr>
      <dsp:spPr>
        <a:xfrm>
          <a:off x="3320994" y="960122"/>
          <a:ext cx="1069545" cy="695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Modelling</a:t>
          </a:r>
        </a:p>
      </dsp:txBody>
      <dsp:txXfrm>
        <a:off x="3354931" y="994059"/>
        <a:ext cx="1001671" cy="627330"/>
      </dsp:txXfrm>
    </dsp:sp>
    <dsp:sp modelId="{682A128E-BC9A-264D-9575-26296BB858CF}">
      <dsp:nvSpPr>
        <dsp:cNvPr id="0" name=""/>
        <dsp:cNvSpPr/>
      </dsp:nvSpPr>
      <dsp:spPr>
        <a:xfrm>
          <a:off x="1146712" y="348290"/>
          <a:ext cx="2777013" cy="2777013"/>
        </a:xfrm>
        <a:custGeom>
          <a:avLst/>
          <a:gdLst/>
          <a:ahLst/>
          <a:cxnLst/>
          <a:rect l="0" t="0" r="0" b="0"/>
          <a:pathLst>
            <a:path>
              <a:moveTo>
                <a:pt x="2773680" y="1484651"/>
              </a:moveTo>
              <a:arcTo wR="1388506" hR="1388506" stAng="21838231" swAng="135956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EEF2A-C0A6-B445-81FD-7C29DCF22EC1}">
      <dsp:nvSpPr>
        <dsp:cNvPr id="0" name=""/>
        <dsp:cNvSpPr/>
      </dsp:nvSpPr>
      <dsp:spPr>
        <a:xfrm>
          <a:off x="2816590" y="2512520"/>
          <a:ext cx="1069545" cy="695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Performance Metrics</a:t>
          </a:r>
        </a:p>
      </dsp:txBody>
      <dsp:txXfrm>
        <a:off x="2850527" y="2546457"/>
        <a:ext cx="1001671" cy="627330"/>
      </dsp:txXfrm>
    </dsp:sp>
    <dsp:sp modelId="{BCE2DD00-1DFB-D949-B4FB-60B7087324F8}">
      <dsp:nvSpPr>
        <dsp:cNvPr id="0" name=""/>
        <dsp:cNvSpPr/>
      </dsp:nvSpPr>
      <dsp:spPr>
        <a:xfrm>
          <a:off x="1146712" y="348290"/>
          <a:ext cx="2777013" cy="2777013"/>
        </a:xfrm>
        <a:custGeom>
          <a:avLst/>
          <a:gdLst/>
          <a:ahLst/>
          <a:cxnLst/>
          <a:rect l="0" t="0" r="0" b="0"/>
          <a:pathLst>
            <a:path>
              <a:moveTo>
                <a:pt x="1558861" y="2766523"/>
              </a:moveTo>
              <a:arcTo wR="1388506" hR="1388506" stAng="4977161" swAng="84567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7AADD-D281-4E44-87CC-5882A5654885}">
      <dsp:nvSpPr>
        <dsp:cNvPr id="0" name=""/>
        <dsp:cNvSpPr/>
      </dsp:nvSpPr>
      <dsp:spPr>
        <a:xfrm>
          <a:off x="1184302" y="2512520"/>
          <a:ext cx="1069545" cy="695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Parameter Tuning</a:t>
          </a:r>
        </a:p>
      </dsp:txBody>
      <dsp:txXfrm>
        <a:off x="1218239" y="2546457"/>
        <a:ext cx="1001671" cy="627330"/>
      </dsp:txXfrm>
    </dsp:sp>
    <dsp:sp modelId="{70A33131-F95F-454A-8412-67386D343E99}">
      <dsp:nvSpPr>
        <dsp:cNvPr id="0" name=""/>
        <dsp:cNvSpPr/>
      </dsp:nvSpPr>
      <dsp:spPr>
        <a:xfrm>
          <a:off x="1146712" y="348290"/>
          <a:ext cx="2777013" cy="2777013"/>
        </a:xfrm>
        <a:custGeom>
          <a:avLst/>
          <a:gdLst/>
          <a:ahLst/>
          <a:cxnLst/>
          <a:rect l="0" t="0" r="0" b="0"/>
          <a:pathLst>
            <a:path>
              <a:moveTo>
                <a:pt x="147292" y="2010871"/>
              </a:moveTo>
              <a:arcTo wR="1388506" hR="1388506" stAng="9202204" swAng="135956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5FC02-BA4F-C746-A89A-D17EA7A1631F}">
      <dsp:nvSpPr>
        <dsp:cNvPr id="0" name=""/>
        <dsp:cNvSpPr/>
      </dsp:nvSpPr>
      <dsp:spPr>
        <a:xfrm>
          <a:off x="679897" y="960122"/>
          <a:ext cx="1069545" cy="6952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rPr>
            <a:t>Pre-processing</a:t>
          </a:r>
        </a:p>
      </dsp:txBody>
      <dsp:txXfrm>
        <a:off x="713834" y="994059"/>
        <a:ext cx="1001671" cy="627330"/>
      </dsp:txXfrm>
    </dsp:sp>
    <dsp:sp modelId="{C7F1E36B-2AD6-BE40-A385-32114FAB7612}">
      <dsp:nvSpPr>
        <dsp:cNvPr id="0" name=""/>
        <dsp:cNvSpPr/>
      </dsp:nvSpPr>
      <dsp:spPr>
        <a:xfrm>
          <a:off x="1146712" y="348290"/>
          <a:ext cx="2777013" cy="2777013"/>
        </a:xfrm>
        <a:custGeom>
          <a:avLst/>
          <a:gdLst/>
          <a:ahLst/>
          <a:cxnLst/>
          <a:rect l="0" t="0" r="0" b="0"/>
          <a:pathLst>
            <a:path>
              <a:moveTo>
                <a:pt x="334017" y="485177"/>
              </a:moveTo>
              <a:arcTo wR="1388506" hR="1388506" stAng="13235103" swAng="12113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1"/>
            <a:ext cx="8762858" cy="5490104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3568548"/>
            <a:ext cx="8496943" cy="169070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0"/>
            <a:ext cx="6539684" cy="380731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44431"/>
            <a:ext cx="8525337" cy="4793170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552213"/>
            <a:ext cx="7316390" cy="2305440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2921008"/>
            <a:ext cx="7316390" cy="458611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3815386"/>
            <a:ext cx="4607740" cy="969260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4170" y="4069187"/>
            <a:ext cx="3035429" cy="996282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3193873"/>
            <a:ext cx="680390" cy="415392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4259464"/>
            <a:ext cx="386540" cy="429488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0930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421944"/>
            <a:ext cx="7796031" cy="49070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571500"/>
            <a:ext cx="7794385" cy="2662419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919102"/>
            <a:ext cx="7796046" cy="568727"/>
          </a:xfrm>
        </p:spPr>
        <p:txBody>
          <a:bodyPr anchor="t"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6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71501"/>
            <a:ext cx="7797677" cy="2662419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3421944"/>
            <a:ext cx="7796047" cy="106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62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571500"/>
            <a:ext cx="7143765" cy="243058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008360"/>
            <a:ext cx="6500967" cy="314807"/>
          </a:xfrm>
        </p:spPr>
        <p:txBody>
          <a:bodyPr anchor="t">
            <a:normAutofit/>
          </a:bodyPr>
          <a:lstStyle>
            <a:lvl1pPr marL="0" indent="0" algn="r"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421945"/>
            <a:ext cx="7797662" cy="105687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4351" y="743857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4812" y="243568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2754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436545"/>
            <a:ext cx="7796030" cy="209319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539556"/>
            <a:ext cx="7796030" cy="95053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05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571500"/>
            <a:ext cx="7796030" cy="9599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1719496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199715"/>
            <a:ext cx="2482596" cy="227910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1719496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199715"/>
            <a:ext cx="2482596" cy="227910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1719496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199715"/>
            <a:ext cx="2482596" cy="227910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20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571500"/>
            <a:ext cx="7797662" cy="9599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177521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1719496"/>
            <a:ext cx="2482596" cy="128060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3657739"/>
            <a:ext cx="2482596" cy="821083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177521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1719496"/>
            <a:ext cx="2482596" cy="127936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9" y="3657739"/>
            <a:ext cx="2482596" cy="821083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177521"/>
            <a:ext cx="2482596" cy="480218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16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1719495"/>
            <a:ext cx="2482596" cy="128099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3657737"/>
            <a:ext cx="2482596" cy="821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48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1719497"/>
            <a:ext cx="7796030" cy="275932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36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571500"/>
            <a:ext cx="1698485" cy="39073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571500"/>
            <a:ext cx="5928323" cy="390732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4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719497"/>
            <a:ext cx="7796030" cy="2759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7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71501"/>
            <a:ext cx="7796030" cy="2661239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118556"/>
            <a:ext cx="7796030" cy="1366345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2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71500"/>
            <a:ext cx="7797662" cy="965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719497"/>
            <a:ext cx="3816536" cy="2759324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1719497"/>
            <a:ext cx="3814904" cy="2759324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6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571500"/>
            <a:ext cx="7796030" cy="965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8767" y="1719497"/>
            <a:ext cx="3642119" cy="5666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384778"/>
            <a:ext cx="3816534" cy="2094043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644" y="1719497"/>
            <a:ext cx="3648368" cy="5666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384778"/>
            <a:ext cx="3816535" cy="2094043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5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0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571500"/>
            <a:ext cx="3095145" cy="1686043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571500"/>
            <a:ext cx="4525781" cy="39073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257544"/>
            <a:ext cx="3095146" cy="2221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4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71500"/>
            <a:ext cx="4758977" cy="1686043"/>
          </a:xfrm>
        </p:spPr>
        <p:txBody>
          <a:bodyPr anchor="b">
            <a:normAutofit/>
          </a:bodyPr>
          <a:lstStyle>
            <a:lvl1pPr algn="ct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1771" y="0"/>
            <a:ext cx="2698610" cy="4226278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257544"/>
            <a:ext cx="4758976" cy="1968734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6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5536734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571500"/>
            <a:ext cx="7797662" cy="9599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719497"/>
            <a:ext cx="7797662" cy="2759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4797778"/>
            <a:ext cx="2838450" cy="415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9/14/18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797778"/>
            <a:ext cx="4124789" cy="415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4797778"/>
            <a:ext cx="680390" cy="415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5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2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tiff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tiff"/><Relationship Id="rId12" Type="http://schemas.openxmlformats.org/officeDocument/2006/relationships/image" Target="../media/image2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4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5.pn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CFA1-00EC-584C-A1F1-AED7E29E2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4DEB8-9883-5543-A67F-A56F3E76D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4054530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EA29AF-CEE4-944E-9813-7BD82B51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739345"/>
            <a:ext cx="3196690" cy="385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5CFC4-3ECC-054C-8311-439E7875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41" y="757942"/>
            <a:ext cx="4744049" cy="244268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915B15-07D5-494F-BA0C-5BEB96836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76834"/>
              </p:ext>
            </p:extLst>
          </p:nvPr>
        </p:nvGraphicFramePr>
        <p:xfrm>
          <a:off x="3646841" y="3299752"/>
          <a:ext cx="47440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10">
                  <a:extLst>
                    <a:ext uri="{9D8B030D-6E8A-4147-A177-3AD203B41FA5}">
                      <a16:colId xmlns:a16="http://schemas.microsoft.com/office/drawing/2014/main" val="269913627"/>
                    </a:ext>
                  </a:extLst>
                </a:gridCol>
                <a:gridCol w="948810">
                  <a:extLst>
                    <a:ext uri="{9D8B030D-6E8A-4147-A177-3AD203B41FA5}">
                      <a16:colId xmlns:a16="http://schemas.microsoft.com/office/drawing/2014/main" val="3199056768"/>
                    </a:ext>
                  </a:extLst>
                </a:gridCol>
                <a:gridCol w="948810">
                  <a:extLst>
                    <a:ext uri="{9D8B030D-6E8A-4147-A177-3AD203B41FA5}">
                      <a16:colId xmlns:a16="http://schemas.microsoft.com/office/drawing/2014/main" val="2993390172"/>
                    </a:ext>
                  </a:extLst>
                </a:gridCol>
                <a:gridCol w="948810">
                  <a:extLst>
                    <a:ext uri="{9D8B030D-6E8A-4147-A177-3AD203B41FA5}">
                      <a16:colId xmlns:a16="http://schemas.microsoft.com/office/drawing/2014/main" val="3751836550"/>
                    </a:ext>
                  </a:extLst>
                </a:gridCol>
                <a:gridCol w="948810">
                  <a:extLst>
                    <a:ext uri="{9D8B030D-6E8A-4147-A177-3AD203B41FA5}">
                      <a16:colId xmlns:a16="http://schemas.microsoft.com/office/drawing/2014/main" val="4152108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Temp.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Humidity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Windy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Play Golf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50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sunny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1717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ADDD-E78A-FF44-A119-6B5C2712D10C}"/>
                  </a:ext>
                </a:extLst>
              </p:cNvPr>
              <p:cNvSpPr txBox="1"/>
              <p:nvPr/>
            </p:nvSpPr>
            <p:spPr>
              <a:xfrm>
                <a:off x="3560781" y="4078704"/>
                <a:ext cx="232756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ADDD-E78A-FF44-A119-6B5C2712D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81" y="4078704"/>
                <a:ext cx="2327560" cy="520399"/>
              </a:xfrm>
              <a:prstGeom prst="rect">
                <a:avLst/>
              </a:prstGeom>
              <a:blipFill>
                <a:blip r:embed="rId4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77E40B-844A-6C43-84F0-CEE9215B9F70}"/>
                  </a:ext>
                </a:extLst>
              </p:cNvPr>
              <p:cNvSpPr txBox="1"/>
              <p:nvPr/>
            </p:nvSpPr>
            <p:spPr>
              <a:xfrm>
                <a:off x="6149391" y="4078704"/>
                <a:ext cx="223490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77E40B-844A-6C43-84F0-CEE9215B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391" y="4078704"/>
                <a:ext cx="2234907" cy="520399"/>
              </a:xfrm>
              <a:prstGeom prst="rect">
                <a:avLst/>
              </a:prstGeom>
              <a:blipFill>
                <a:blip r:embed="rId5"/>
                <a:stretch>
                  <a:fillRect t="-2381" r="-56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C8E77EDE-7320-7348-9E6A-2FA2A9BB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959971"/>
          </a:xfrm>
        </p:spPr>
        <p:txBody>
          <a:bodyPr/>
          <a:lstStyle/>
          <a:p>
            <a:r>
              <a:rPr lang="en-US" dirty="0"/>
              <a:t>Naïve </a:t>
            </a:r>
            <a:r>
              <a:rPr lang="en-US" dirty="0" err="1"/>
              <a:t>bayes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9860E6-9E2A-924E-8C78-E0879A7C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5" y="1148766"/>
            <a:ext cx="3731757" cy="336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462E6-2F6F-4D49-9817-993020B06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400" y="1148766"/>
            <a:ext cx="3308753" cy="336137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09F78B2-F22C-A14C-9E7A-31047C54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959971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0842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8FD640-F58E-354A-A708-BA1C7A6CAA53}"/>
              </a:ext>
            </a:extLst>
          </p:cNvPr>
          <p:cNvGrpSpPr/>
          <p:nvPr/>
        </p:nvGrpSpPr>
        <p:grpSpPr>
          <a:xfrm>
            <a:off x="532516" y="1505708"/>
            <a:ext cx="1376980" cy="2038790"/>
            <a:chOff x="925157" y="1237129"/>
            <a:chExt cx="1376980" cy="203879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A4F0B3-4D21-F64A-A956-D1A4846D6D9F}"/>
                </a:ext>
              </a:extLst>
            </p:cNvPr>
            <p:cNvSpPr/>
            <p:nvPr/>
          </p:nvSpPr>
          <p:spPr>
            <a:xfrm>
              <a:off x="1613647" y="1237129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CFBA11-5C1E-6C49-9FAB-7438AEF21B88}"/>
                </a:ext>
              </a:extLst>
            </p:cNvPr>
            <p:cNvSpPr/>
            <p:nvPr/>
          </p:nvSpPr>
          <p:spPr>
            <a:xfrm>
              <a:off x="126940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5F479F-7FEC-344F-8BE0-9D1046A461C4}"/>
                </a:ext>
              </a:extLst>
            </p:cNvPr>
            <p:cNvSpPr/>
            <p:nvPr/>
          </p:nvSpPr>
          <p:spPr>
            <a:xfrm>
              <a:off x="195789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3C33E0-23A7-484B-B412-745795D75B7E}"/>
                </a:ext>
              </a:extLst>
            </p:cNvPr>
            <p:cNvCxnSpPr>
              <a:stCxn id="10" idx="3"/>
              <a:endCxn id="11" idx="0"/>
            </p:cNvCxnSpPr>
            <p:nvPr/>
          </p:nvCxnSpPr>
          <p:spPr>
            <a:xfrm flipH="1">
              <a:off x="1441525" y="1530960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F2C1DB-DD2B-0444-AFA8-06ED61D65AAB}"/>
                </a:ext>
              </a:extLst>
            </p:cNvPr>
            <p:cNvCxnSpPr>
              <a:stCxn id="10" idx="5"/>
              <a:endCxn id="12" idx="0"/>
            </p:cNvCxnSpPr>
            <p:nvPr/>
          </p:nvCxnSpPr>
          <p:spPr>
            <a:xfrm>
              <a:off x="1907478" y="1530960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2D9F93-0985-484D-A16E-AEB9B99C9026}"/>
                </a:ext>
              </a:extLst>
            </p:cNvPr>
            <p:cNvSpPr/>
            <p:nvPr/>
          </p:nvSpPr>
          <p:spPr>
            <a:xfrm>
              <a:off x="92515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BF7D3A-DCAF-524E-9FAA-466F02B12BFF}"/>
                </a:ext>
              </a:extLst>
            </p:cNvPr>
            <p:cNvSpPr/>
            <p:nvPr/>
          </p:nvSpPr>
          <p:spPr>
            <a:xfrm>
              <a:off x="161364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7A21A7-8684-7E45-B12E-A41DD0494FBA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 flipH="1">
              <a:off x="1097280" y="2102909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1FF7FE-C403-A846-B564-93DA40C2B6EC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563233" y="2102909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6DBC4-B6F8-AC4C-B51B-EB5ACF91A4ED}"/>
                </a:ext>
              </a:extLst>
            </p:cNvPr>
            <p:cNvSpPr/>
            <p:nvPr/>
          </p:nvSpPr>
          <p:spPr>
            <a:xfrm>
              <a:off x="126940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9FF946B-C33D-7743-B599-E11EB7196ECC}"/>
                </a:ext>
              </a:extLst>
            </p:cNvPr>
            <p:cNvSpPr/>
            <p:nvPr/>
          </p:nvSpPr>
          <p:spPr>
            <a:xfrm>
              <a:off x="195789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0BA195-EC2A-1F4A-B0AD-936474D184A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1441525" y="2653556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D4AB996-4E9E-4E4A-BA98-6946306D74B8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907478" y="2653556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3BB61C-A9CF-714D-94E3-ED5DC58EC27E}"/>
              </a:ext>
            </a:extLst>
          </p:cNvPr>
          <p:cNvGrpSpPr/>
          <p:nvPr/>
        </p:nvGrpSpPr>
        <p:grpSpPr>
          <a:xfrm>
            <a:off x="2522788" y="1491942"/>
            <a:ext cx="1376980" cy="2038790"/>
            <a:chOff x="925157" y="1237129"/>
            <a:chExt cx="1376980" cy="203879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6C2FFB2-347E-5C41-A12A-AFE7E9560576}"/>
                </a:ext>
              </a:extLst>
            </p:cNvPr>
            <p:cNvSpPr/>
            <p:nvPr/>
          </p:nvSpPr>
          <p:spPr>
            <a:xfrm>
              <a:off x="1613647" y="1237129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C2F070-394B-F742-8794-64C2CB0785B1}"/>
                </a:ext>
              </a:extLst>
            </p:cNvPr>
            <p:cNvSpPr/>
            <p:nvPr/>
          </p:nvSpPr>
          <p:spPr>
            <a:xfrm>
              <a:off x="126940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D98743-2D11-6549-92EF-E2FCC3AB931E}"/>
                </a:ext>
              </a:extLst>
            </p:cNvPr>
            <p:cNvSpPr/>
            <p:nvPr/>
          </p:nvSpPr>
          <p:spPr>
            <a:xfrm>
              <a:off x="195789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E44351-05E4-E04A-AA32-EC5A41ABD4BD}"/>
                </a:ext>
              </a:extLst>
            </p:cNvPr>
            <p:cNvCxnSpPr>
              <a:stCxn id="41" idx="3"/>
              <a:endCxn id="42" idx="0"/>
            </p:cNvCxnSpPr>
            <p:nvPr/>
          </p:nvCxnSpPr>
          <p:spPr>
            <a:xfrm flipH="1">
              <a:off x="1441525" y="1530960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2039E92-482D-2646-BEF2-D6C932851F0F}"/>
                </a:ext>
              </a:extLst>
            </p:cNvPr>
            <p:cNvCxnSpPr>
              <a:stCxn id="41" idx="5"/>
              <a:endCxn id="43" idx="0"/>
            </p:cNvCxnSpPr>
            <p:nvPr/>
          </p:nvCxnSpPr>
          <p:spPr>
            <a:xfrm>
              <a:off x="1907478" y="1530960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DC9F336-99A9-3442-87E1-C452C99FA50F}"/>
                </a:ext>
              </a:extLst>
            </p:cNvPr>
            <p:cNvSpPr/>
            <p:nvPr/>
          </p:nvSpPr>
          <p:spPr>
            <a:xfrm>
              <a:off x="92515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BA1E4A-9C06-7444-B185-B5AA0F2AF600}"/>
                </a:ext>
              </a:extLst>
            </p:cNvPr>
            <p:cNvSpPr/>
            <p:nvPr/>
          </p:nvSpPr>
          <p:spPr>
            <a:xfrm>
              <a:off x="161364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7693571-D66F-E74D-B155-EAF47479CBE6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1097280" y="2102909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0016F6-58D8-1B4E-AE67-0183239031D9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1563233" y="2102909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A47E047-2AC3-9243-8739-7FE4728A871C}"/>
                </a:ext>
              </a:extLst>
            </p:cNvPr>
            <p:cNvSpPr/>
            <p:nvPr/>
          </p:nvSpPr>
          <p:spPr>
            <a:xfrm>
              <a:off x="126940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73691B3-212A-8F4B-A078-F1BD55EEBFBE}"/>
                </a:ext>
              </a:extLst>
            </p:cNvPr>
            <p:cNvSpPr/>
            <p:nvPr/>
          </p:nvSpPr>
          <p:spPr>
            <a:xfrm>
              <a:off x="195789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9A43CC-1223-A244-86D3-FE052D5D3C8F}"/>
                </a:ext>
              </a:extLst>
            </p:cNvPr>
            <p:cNvCxnSpPr>
              <a:cxnSpLocks/>
              <a:endCxn id="50" idx="0"/>
            </p:cNvCxnSpPr>
            <p:nvPr/>
          </p:nvCxnSpPr>
          <p:spPr>
            <a:xfrm flipH="1">
              <a:off x="1441525" y="2653556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DEEAB0B-55F1-BE41-9B5A-85F6F6E5FC1D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1907478" y="2653556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E8160D-71F8-064F-8F78-D285E1D44784}"/>
              </a:ext>
            </a:extLst>
          </p:cNvPr>
          <p:cNvGrpSpPr/>
          <p:nvPr/>
        </p:nvGrpSpPr>
        <p:grpSpPr>
          <a:xfrm>
            <a:off x="6692945" y="1608909"/>
            <a:ext cx="1376980" cy="2038790"/>
            <a:chOff x="925157" y="1237129"/>
            <a:chExt cx="1376980" cy="203879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224FB9-0D33-3344-92EA-1D56459F1790}"/>
                </a:ext>
              </a:extLst>
            </p:cNvPr>
            <p:cNvSpPr/>
            <p:nvPr/>
          </p:nvSpPr>
          <p:spPr>
            <a:xfrm>
              <a:off x="1613647" y="1237129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44D8729-8762-9541-BDDB-62599BEE0999}"/>
                </a:ext>
              </a:extLst>
            </p:cNvPr>
            <p:cNvSpPr/>
            <p:nvPr/>
          </p:nvSpPr>
          <p:spPr>
            <a:xfrm>
              <a:off x="126940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D2E339-2A5D-E84F-9AFB-9B374B3F989E}"/>
                </a:ext>
              </a:extLst>
            </p:cNvPr>
            <p:cNvSpPr/>
            <p:nvPr/>
          </p:nvSpPr>
          <p:spPr>
            <a:xfrm>
              <a:off x="195789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96F9AF-86D6-AE40-8120-A0521239E862}"/>
                </a:ext>
              </a:extLst>
            </p:cNvPr>
            <p:cNvCxnSpPr>
              <a:stCxn id="55" idx="3"/>
              <a:endCxn id="56" idx="0"/>
            </p:cNvCxnSpPr>
            <p:nvPr/>
          </p:nvCxnSpPr>
          <p:spPr>
            <a:xfrm flipH="1">
              <a:off x="1441525" y="1530960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1B864E8-6FBE-8D4E-B1B9-E7E9FC32801E}"/>
                </a:ext>
              </a:extLst>
            </p:cNvPr>
            <p:cNvCxnSpPr>
              <a:stCxn id="55" idx="5"/>
              <a:endCxn id="57" idx="0"/>
            </p:cNvCxnSpPr>
            <p:nvPr/>
          </p:nvCxnSpPr>
          <p:spPr>
            <a:xfrm>
              <a:off x="1907478" y="1530960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2AAA4A6-049C-3845-86C0-3EECE6CA1A4E}"/>
                </a:ext>
              </a:extLst>
            </p:cNvPr>
            <p:cNvSpPr/>
            <p:nvPr/>
          </p:nvSpPr>
          <p:spPr>
            <a:xfrm>
              <a:off x="92515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F444927-A814-714D-B71F-FC501C93FAA6}"/>
                </a:ext>
              </a:extLst>
            </p:cNvPr>
            <p:cNvSpPr/>
            <p:nvPr/>
          </p:nvSpPr>
          <p:spPr>
            <a:xfrm>
              <a:off x="161364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89B5B3D-5A07-044F-9549-48EC04931715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1097280" y="2102909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317411-DE08-0748-8A20-FBB0054286F3}"/>
                </a:ext>
              </a:extLst>
            </p:cNvPr>
            <p:cNvCxnSpPr>
              <a:cxnSpLocks/>
              <a:endCxn id="61" idx="0"/>
            </p:cNvCxnSpPr>
            <p:nvPr/>
          </p:nvCxnSpPr>
          <p:spPr>
            <a:xfrm>
              <a:off x="1563233" y="2102909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3D1451F-8A2F-474E-A737-4EE9BBD4A046}"/>
                </a:ext>
              </a:extLst>
            </p:cNvPr>
            <p:cNvSpPr/>
            <p:nvPr/>
          </p:nvSpPr>
          <p:spPr>
            <a:xfrm>
              <a:off x="126940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DF6A6F7-B072-3548-8D7B-8ACA0ADED129}"/>
                </a:ext>
              </a:extLst>
            </p:cNvPr>
            <p:cNvSpPr/>
            <p:nvPr/>
          </p:nvSpPr>
          <p:spPr>
            <a:xfrm>
              <a:off x="195789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FF257DF-63FC-664B-BE73-DFFBF3761081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flipH="1">
              <a:off x="1441525" y="2653556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9944747-637D-3A49-BCC3-CF2690DA1058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1907478" y="2653556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00E97B9-9CC5-E340-8A37-A4AFED621688}"/>
              </a:ext>
            </a:extLst>
          </p:cNvPr>
          <p:cNvGrpSpPr/>
          <p:nvPr/>
        </p:nvGrpSpPr>
        <p:grpSpPr>
          <a:xfrm>
            <a:off x="4699311" y="1505708"/>
            <a:ext cx="1376980" cy="2038790"/>
            <a:chOff x="925157" y="1237129"/>
            <a:chExt cx="1376980" cy="203879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DB0318D-D329-594A-982F-681A8A268476}"/>
                </a:ext>
              </a:extLst>
            </p:cNvPr>
            <p:cNvSpPr/>
            <p:nvPr/>
          </p:nvSpPr>
          <p:spPr>
            <a:xfrm>
              <a:off x="1613647" y="1237129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408C0CE-EABB-9948-9D50-8F86D7B89186}"/>
                </a:ext>
              </a:extLst>
            </p:cNvPr>
            <p:cNvSpPr/>
            <p:nvPr/>
          </p:nvSpPr>
          <p:spPr>
            <a:xfrm>
              <a:off x="126940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7CEDF3E-6161-484E-889B-5F511F04E7AB}"/>
                </a:ext>
              </a:extLst>
            </p:cNvPr>
            <p:cNvSpPr/>
            <p:nvPr/>
          </p:nvSpPr>
          <p:spPr>
            <a:xfrm>
              <a:off x="1957892" y="1809078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1939452-D063-6749-8326-633E4DFD112F}"/>
                </a:ext>
              </a:extLst>
            </p:cNvPr>
            <p:cNvCxnSpPr>
              <a:stCxn id="69" idx="3"/>
              <a:endCxn id="70" idx="0"/>
            </p:cNvCxnSpPr>
            <p:nvPr/>
          </p:nvCxnSpPr>
          <p:spPr>
            <a:xfrm flipH="1">
              <a:off x="1441525" y="1530960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C15B728-0F79-6C45-B3DB-F662A355DF3C}"/>
                </a:ext>
              </a:extLst>
            </p:cNvPr>
            <p:cNvCxnSpPr>
              <a:stCxn id="69" idx="5"/>
              <a:endCxn id="71" idx="0"/>
            </p:cNvCxnSpPr>
            <p:nvPr/>
          </p:nvCxnSpPr>
          <p:spPr>
            <a:xfrm>
              <a:off x="1907478" y="1530960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1E63CB-26A0-A44C-8CCF-AF1AFC1AF634}"/>
                </a:ext>
              </a:extLst>
            </p:cNvPr>
            <p:cNvSpPr/>
            <p:nvPr/>
          </p:nvSpPr>
          <p:spPr>
            <a:xfrm>
              <a:off x="92515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21AF4B-36D8-FA46-A6AB-50002D6D4F21}"/>
                </a:ext>
              </a:extLst>
            </p:cNvPr>
            <p:cNvSpPr/>
            <p:nvPr/>
          </p:nvSpPr>
          <p:spPr>
            <a:xfrm>
              <a:off x="1613647" y="2381027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CC94FC-BC3B-2842-BA15-C26FB8A77D91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H="1">
              <a:off x="1097280" y="2102909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FCF89F3-25F9-614C-97CB-1EDDD2FD94DA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1563233" y="2102909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55F6F1D-C893-834D-9052-C66BD21D3377}"/>
                </a:ext>
              </a:extLst>
            </p:cNvPr>
            <p:cNvSpPr/>
            <p:nvPr/>
          </p:nvSpPr>
          <p:spPr>
            <a:xfrm>
              <a:off x="126940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D92BAA4-CA75-1D42-9832-FE3788C92A23}"/>
                </a:ext>
              </a:extLst>
            </p:cNvPr>
            <p:cNvSpPr/>
            <p:nvPr/>
          </p:nvSpPr>
          <p:spPr>
            <a:xfrm>
              <a:off x="1957892" y="2931674"/>
              <a:ext cx="344245" cy="344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CEC5F99-3CE7-A44B-97C2-635CB119F861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 flipH="1">
              <a:off x="1441525" y="2653556"/>
              <a:ext cx="222536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DCE6B94-00E6-FB41-B8CB-D1038F122E4A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907478" y="2653556"/>
              <a:ext cx="222537" cy="278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CEEB13B-6D7A-0D4C-9619-D3B8DBCDCBF1}"/>
              </a:ext>
            </a:extLst>
          </p:cNvPr>
          <p:cNvSpPr txBox="1"/>
          <p:nvPr/>
        </p:nvSpPr>
        <p:spPr>
          <a:xfrm>
            <a:off x="878768" y="382261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 = 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15D977-C5C5-1847-8C9A-4392713C8909}"/>
              </a:ext>
            </a:extLst>
          </p:cNvPr>
          <p:cNvSpPr txBox="1"/>
          <p:nvPr/>
        </p:nvSpPr>
        <p:spPr>
          <a:xfrm>
            <a:off x="2828611" y="382261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 = 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62EBA1-C979-1442-ADA0-2CEEC5BC2844}"/>
              </a:ext>
            </a:extLst>
          </p:cNvPr>
          <p:cNvSpPr txBox="1"/>
          <p:nvPr/>
        </p:nvSpPr>
        <p:spPr>
          <a:xfrm>
            <a:off x="5023833" y="382261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 = 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400AB27-F42F-1842-A601-ABE312FBEFB5}"/>
              </a:ext>
            </a:extLst>
          </p:cNvPr>
          <p:cNvSpPr txBox="1"/>
          <p:nvPr/>
        </p:nvSpPr>
        <p:spPr>
          <a:xfrm>
            <a:off x="7090930" y="382261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 = 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4D8C4F6-6BFC-DE40-9A12-90053BBEF786}"/>
              </a:ext>
            </a:extLst>
          </p:cNvPr>
          <p:cNvSpPr txBox="1"/>
          <p:nvPr/>
        </p:nvSpPr>
        <p:spPr>
          <a:xfrm>
            <a:off x="475389" y="1114640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F03A8D8-6513-D542-9419-74B7D0BAF6A3}"/>
              </a:ext>
            </a:extLst>
          </p:cNvPr>
          <p:cNvSpPr txBox="1"/>
          <p:nvPr/>
        </p:nvSpPr>
        <p:spPr>
          <a:xfrm>
            <a:off x="2576929" y="111782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6573E21-4FF4-E042-BE3F-5257E693632B}"/>
              </a:ext>
            </a:extLst>
          </p:cNvPr>
          <p:cNvSpPr txBox="1"/>
          <p:nvPr/>
        </p:nvSpPr>
        <p:spPr>
          <a:xfrm>
            <a:off x="4865490" y="110858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12A376-2A4D-D14E-A875-D784E2B8E59A}"/>
              </a:ext>
            </a:extLst>
          </p:cNvPr>
          <p:cNvSpPr txBox="1"/>
          <p:nvPr/>
        </p:nvSpPr>
        <p:spPr>
          <a:xfrm>
            <a:off x="6747085" y="1108587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D88835-2D3D-074A-B7F4-209219969FD8}"/>
              </a:ext>
            </a:extLst>
          </p:cNvPr>
          <p:cNvSpPr txBox="1"/>
          <p:nvPr/>
        </p:nvSpPr>
        <p:spPr>
          <a:xfrm>
            <a:off x="3533995" y="4285400"/>
            <a:ext cx="175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Majority Vote = Y</a:t>
            </a: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1FD7DE09-7AD2-AF4F-9278-60338E45B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959971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286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6" grpId="0"/>
      <p:bldP spid="88" grpId="0"/>
      <p:bldP spid="89" grpId="0"/>
      <p:bldP spid="90" grpId="0"/>
      <p:bldP spid="91" grpId="0"/>
      <p:bldP spid="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15268FE-78F8-2947-B08B-438EDAC5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70" y="270877"/>
            <a:ext cx="3505227" cy="4153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AB287-2005-B449-A9B4-09CC0484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1" y="315485"/>
            <a:ext cx="3632815" cy="3632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1692DA-27D5-E44E-A114-83A20EA11C4D}"/>
                  </a:ext>
                </a:extLst>
              </p:cNvPr>
              <p:cNvSpPr txBox="1"/>
              <p:nvPr/>
            </p:nvSpPr>
            <p:spPr>
              <a:xfrm>
                <a:off x="260554" y="4026583"/>
                <a:ext cx="5497274" cy="536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−[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𝑆𝑡𝑢𝑑𝑦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h𝑜𝑢𝑟𝑠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𝑝𝑒𝑟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𝐻𝑜𝑢𝑟𝑠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𝐴𝑏𝑠𝑒𝑛𝑡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𝑏𝑖𝑎𝑠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1692DA-27D5-E44E-A114-83A20EA11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4" y="4026583"/>
                <a:ext cx="5497274" cy="536814"/>
              </a:xfrm>
              <a:prstGeom prst="rect">
                <a:avLst/>
              </a:prstGeom>
              <a:blipFill>
                <a:blip r:embed="rId4"/>
                <a:stretch>
                  <a:fillRect l="-231" t="-4651" r="-462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8690FF-CEBC-D349-8711-33D4D47242FA}"/>
              </a:ext>
            </a:extLst>
          </p:cNvPr>
          <p:cNvCxnSpPr>
            <a:cxnSpLocks/>
          </p:cNvCxnSpPr>
          <p:nvPr/>
        </p:nvCxnSpPr>
        <p:spPr>
          <a:xfrm flipV="1">
            <a:off x="1427317" y="2585905"/>
            <a:ext cx="3035812" cy="128975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BBB29-F18B-7B41-BEFD-9F25318555D6}"/>
              </a:ext>
            </a:extLst>
          </p:cNvPr>
          <p:cNvCxnSpPr>
            <a:cxnSpLocks/>
          </p:cNvCxnSpPr>
          <p:nvPr/>
        </p:nvCxnSpPr>
        <p:spPr>
          <a:xfrm flipV="1">
            <a:off x="1564480" y="2357818"/>
            <a:ext cx="2857347" cy="9753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1FE1EE-DA1F-C943-814F-9311285268B4}"/>
              </a:ext>
            </a:extLst>
          </p:cNvPr>
          <p:cNvCxnSpPr>
            <a:cxnSpLocks/>
          </p:cNvCxnSpPr>
          <p:nvPr/>
        </p:nvCxnSpPr>
        <p:spPr>
          <a:xfrm flipV="1">
            <a:off x="1219200" y="1229033"/>
            <a:ext cx="2489201" cy="22772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F58F94-4E71-2A44-9358-BE236AE4EF4C}"/>
              </a:ext>
            </a:extLst>
          </p:cNvPr>
          <p:cNvSpPr txBox="1"/>
          <p:nvPr/>
        </p:nvSpPr>
        <p:spPr>
          <a:xfrm>
            <a:off x="5708668" y="523292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Descent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20966D-DAC8-BE41-807F-F1F2406A3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380" y="892624"/>
            <a:ext cx="3843282" cy="25596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D845B77-B568-824D-B2C4-A21660E59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4902470" y="892624"/>
            <a:ext cx="626120" cy="7544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95714D-5A4A-904A-B45C-E1334123B1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5304225" y="1050421"/>
            <a:ext cx="626120" cy="7544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6840D1C-B76C-784C-8359-C6240BF984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5574612" y="1342643"/>
            <a:ext cx="626120" cy="75441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9795DD7-0F03-0341-9105-C23350341D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5805668" y="1495043"/>
            <a:ext cx="626120" cy="754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B0FD10-F76F-BD49-8B48-97BDDEA9A8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6130135" y="1593363"/>
            <a:ext cx="626120" cy="7544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C8A88C-CB2E-9D4C-B4BF-92189B242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24"/>
          <a:stretch/>
        </p:blipFill>
        <p:spPr>
          <a:xfrm>
            <a:off x="6469349" y="1647443"/>
            <a:ext cx="626120" cy="7544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B83E848-E934-8442-80C6-09D6A8138193}"/>
              </a:ext>
            </a:extLst>
          </p:cNvPr>
          <p:cNvSpPr txBox="1"/>
          <p:nvPr/>
        </p:nvSpPr>
        <p:spPr>
          <a:xfrm>
            <a:off x="4936020" y="3506330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Function : Cross Entropy Loss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322F66-63CE-EF4A-8D84-579D03CF197E}"/>
              </a:ext>
            </a:extLst>
          </p:cNvPr>
          <p:cNvCxnSpPr>
            <a:cxnSpLocks/>
          </p:cNvCxnSpPr>
          <p:nvPr/>
        </p:nvCxnSpPr>
        <p:spPr>
          <a:xfrm flipV="1">
            <a:off x="914400" y="1647040"/>
            <a:ext cx="3469866" cy="9388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6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9CE4-6507-5149-AAAE-543FBE8A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959971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D1F6F-C065-F84A-8C47-232D4EE8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82" y="869950"/>
            <a:ext cx="6604000" cy="356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3928B-AAD9-7446-8569-2919DD3E5602}"/>
                  </a:ext>
                </a:extLst>
              </p:cNvPr>
              <p:cNvSpPr txBox="1"/>
              <p:nvPr/>
            </p:nvSpPr>
            <p:spPr>
              <a:xfrm>
                <a:off x="5834817" y="3786451"/>
                <a:ext cx="1753365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23928B-AAD9-7446-8569-2919DD3E5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817" y="3786451"/>
                <a:ext cx="1753365" cy="529697"/>
              </a:xfrm>
              <a:prstGeom prst="rect">
                <a:avLst/>
              </a:prstGeom>
              <a:blipFill>
                <a:blip r:embed="rId3"/>
                <a:stretch>
                  <a:fillRect l="-719" t="-2326" r="-215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Surprised Face with No Fill">
            <a:extLst>
              <a:ext uri="{FF2B5EF4-FFF2-40B4-BE49-F238E27FC236}">
                <a16:creationId xmlns:a16="http://schemas.microsoft.com/office/drawing/2014/main" id="{CADF43F3-52F0-9542-94A9-636F4ED31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3182" y="3265751"/>
            <a:ext cx="520700" cy="520700"/>
          </a:xfrm>
          <a:prstGeom prst="rect">
            <a:avLst/>
          </a:prstGeom>
        </p:spPr>
      </p:pic>
      <p:pic>
        <p:nvPicPr>
          <p:cNvPr id="9" name="Graphic 8" descr="Surprised Face with No Fill">
            <a:extLst>
              <a:ext uri="{FF2B5EF4-FFF2-40B4-BE49-F238E27FC236}">
                <a16:creationId xmlns:a16="http://schemas.microsoft.com/office/drawing/2014/main" id="{067B0FA4-F3B9-9C41-891F-B0630B0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5000" y="1222935"/>
            <a:ext cx="520700" cy="520700"/>
          </a:xfrm>
          <a:prstGeom prst="rect">
            <a:avLst/>
          </a:prstGeom>
        </p:spPr>
      </p:pic>
      <p:pic>
        <p:nvPicPr>
          <p:cNvPr id="11" name="Graphic 10" descr="Grinning Face with No Fill">
            <a:extLst>
              <a:ext uri="{FF2B5EF4-FFF2-40B4-BE49-F238E27FC236}">
                <a16:creationId xmlns:a16="http://schemas.microsoft.com/office/drawing/2014/main" id="{6A560744-A7B1-D243-969F-236D468D9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0482" y="3265751"/>
            <a:ext cx="533400" cy="533400"/>
          </a:xfrm>
          <a:prstGeom prst="rect">
            <a:avLst/>
          </a:prstGeom>
        </p:spPr>
      </p:pic>
      <p:pic>
        <p:nvPicPr>
          <p:cNvPr id="13" name="Graphic 12" descr="Crying Face with No Fill">
            <a:extLst>
              <a:ext uri="{FF2B5EF4-FFF2-40B4-BE49-F238E27FC236}">
                <a16:creationId xmlns:a16="http://schemas.microsoft.com/office/drawing/2014/main" id="{3B2CA416-D042-0E49-937B-F1F2A39C8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5000" y="1222935"/>
            <a:ext cx="520700" cy="520700"/>
          </a:xfrm>
          <a:prstGeom prst="rect">
            <a:avLst/>
          </a:prstGeom>
        </p:spPr>
      </p:pic>
      <p:pic>
        <p:nvPicPr>
          <p:cNvPr id="15" name="Graphic 14" descr="Surprised Face with No Fill">
            <a:extLst>
              <a:ext uri="{FF2B5EF4-FFF2-40B4-BE49-F238E27FC236}">
                <a16:creationId xmlns:a16="http://schemas.microsoft.com/office/drawing/2014/main" id="{57EC9166-7DAB-0F40-915F-A6119C611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782" y="174363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3C450FB-03AD-1248-8601-61CE0272F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80" y="225649"/>
            <a:ext cx="5257800" cy="42545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A0683F-4221-3A40-8356-FD3633CBDF1D}"/>
              </a:ext>
            </a:extLst>
          </p:cNvPr>
          <p:cNvCxnSpPr>
            <a:cxnSpLocks/>
          </p:cNvCxnSpPr>
          <p:nvPr/>
        </p:nvCxnSpPr>
        <p:spPr>
          <a:xfrm flipV="1">
            <a:off x="2539251" y="1035574"/>
            <a:ext cx="2616200" cy="27178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2FA5AD-CA1A-9447-8BAC-5DBEC951A381}"/>
              </a:ext>
            </a:extLst>
          </p:cNvPr>
          <p:cNvCxnSpPr>
            <a:cxnSpLocks/>
          </p:cNvCxnSpPr>
          <p:nvPr/>
        </p:nvCxnSpPr>
        <p:spPr>
          <a:xfrm flipV="1">
            <a:off x="2056651" y="2115074"/>
            <a:ext cx="3378200" cy="5461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B0C001-A2B2-724F-A6FA-560D3C3ED139}"/>
              </a:ext>
            </a:extLst>
          </p:cNvPr>
          <p:cNvCxnSpPr>
            <a:cxnSpLocks/>
          </p:cNvCxnSpPr>
          <p:nvPr/>
        </p:nvCxnSpPr>
        <p:spPr>
          <a:xfrm flipV="1">
            <a:off x="4037851" y="654574"/>
            <a:ext cx="0" cy="29845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F72E5E-27A5-4546-8C3D-C258410DE73A}"/>
              </a:ext>
            </a:extLst>
          </p:cNvPr>
          <p:cNvCxnSpPr>
            <a:cxnSpLocks/>
          </p:cNvCxnSpPr>
          <p:nvPr/>
        </p:nvCxnSpPr>
        <p:spPr>
          <a:xfrm flipV="1">
            <a:off x="2069351" y="2343395"/>
            <a:ext cx="1965798" cy="3177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EFED6B-B3D9-AE47-8F60-227509CC6000}"/>
              </a:ext>
            </a:extLst>
          </p:cNvPr>
          <p:cNvCxnSpPr>
            <a:cxnSpLocks/>
          </p:cNvCxnSpPr>
          <p:nvPr/>
        </p:nvCxnSpPr>
        <p:spPr>
          <a:xfrm flipV="1">
            <a:off x="4039531" y="656249"/>
            <a:ext cx="0" cy="16871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227F5-E2F9-A847-98A9-8F1254F723EA}"/>
                  </a:ext>
                </a:extLst>
              </p:cNvPr>
              <p:cNvSpPr txBox="1"/>
              <p:nvPr/>
            </p:nvSpPr>
            <p:spPr>
              <a:xfrm>
                <a:off x="5509324" y="1806331"/>
                <a:ext cx="1811522" cy="530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9227F5-E2F9-A847-98A9-8F1254F7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24" y="1806331"/>
                <a:ext cx="1811522" cy="530017"/>
              </a:xfrm>
              <a:prstGeom prst="rect">
                <a:avLst/>
              </a:prstGeom>
              <a:blipFill>
                <a:blip r:embed="rId3"/>
                <a:stretch>
                  <a:fillRect l="-699" t="-2326" r="-209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F7C1D-0088-E14B-A191-6371F6BA53DF}"/>
                  </a:ext>
                </a:extLst>
              </p:cNvPr>
              <p:cNvSpPr txBox="1"/>
              <p:nvPr/>
            </p:nvSpPr>
            <p:spPr>
              <a:xfrm>
                <a:off x="4087503" y="3424013"/>
                <a:ext cx="1816843" cy="5300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4F7C1D-0088-E14B-A191-6371F6BA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503" y="3424013"/>
                <a:ext cx="1816843" cy="530017"/>
              </a:xfrm>
              <a:prstGeom prst="rect">
                <a:avLst/>
              </a:prstGeom>
              <a:blipFill>
                <a:blip r:embed="rId4"/>
                <a:stretch>
                  <a:fillRect l="-1389" t="-4762" r="-208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1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/>
      <p:bldP spid="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5528D-75DD-0744-93F4-387C3E5E8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2109704"/>
            <a:ext cx="50165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A8CE4-68BF-5D44-8C59-C021474862D1}"/>
                  </a:ext>
                </a:extLst>
              </p:cNvPr>
              <p:cNvSpPr txBox="1"/>
              <p:nvPr/>
            </p:nvSpPr>
            <p:spPr>
              <a:xfrm rot="20603643">
                <a:off x="2642345" y="2294666"/>
                <a:ext cx="868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4A8CE4-68BF-5D44-8C59-C02147486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03643">
                <a:off x="2642345" y="2294666"/>
                <a:ext cx="868764" cy="276999"/>
              </a:xfrm>
              <a:prstGeom prst="rect">
                <a:avLst/>
              </a:prstGeom>
              <a:blipFill>
                <a:blip r:embed="rId3"/>
                <a:stretch>
                  <a:fillRect l="-6849" t="-4878" r="-12329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9395E-FDD1-D747-B9CF-F473F5A8FD8D}"/>
                  </a:ext>
                </a:extLst>
              </p:cNvPr>
              <p:cNvSpPr txBox="1"/>
              <p:nvPr/>
            </p:nvSpPr>
            <p:spPr>
              <a:xfrm>
                <a:off x="4089704" y="2176040"/>
                <a:ext cx="868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29395E-FDD1-D747-B9CF-F473F5A8F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704" y="2176040"/>
                <a:ext cx="868764" cy="276999"/>
              </a:xfrm>
              <a:prstGeom prst="rect">
                <a:avLst/>
              </a:prstGeom>
              <a:blipFill>
                <a:blip r:embed="rId4"/>
                <a:stretch>
                  <a:fillRect l="-8696" r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2FEAE-AB51-F643-8263-AC4FE271380A}"/>
                  </a:ext>
                </a:extLst>
              </p:cNvPr>
              <p:cNvSpPr txBox="1"/>
              <p:nvPr/>
            </p:nvSpPr>
            <p:spPr>
              <a:xfrm rot="2315238">
                <a:off x="5494031" y="2465148"/>
                <a:ext cx="8687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22FEAE-AB51-F643-8263-AC4FE2713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5238">
                <a:off x="5494031" y="2465148"/>
                <a:ext cx="868764" cy="276999"/>
              </a:xfrm>
              <a:prstGeom prst="rect">
                <a:avLst/>
              </a:prstGeom>
              <a:blipFill>
                <a:blip r:embed="rId5"/>
                <a:stretch>
                  <a:fillRect l="-14706" t="-4918" r="-5882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F807413-0936-1840-B61C-0506352D4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154">
            <a:off x="2680497" y="406730"/>
            <a:ext cx="1582063" cy="72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541B7-D8AE-A640-BC8D-96F0EBC21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2653">
            <a:off x="2711645" y="1155734"/>
            <a:ext cx="1582063" cy="72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A73931-1315-614C-AFDA-D1A9589B9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03" y="743053"/>
            <a:ext cx="1582063" cy="72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E6E9AE-11F2-0142-BBAC-FF7F823AA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1490" y="236667"/>
            <a:ext cx="1095002" cy="137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C7D89F-1914-F648-B39C-D36C19B4B35B}"/>
                  </a:ext>
                </a:extLst>
              </p:cNvPr>
              <p:cNvSpPr txBox="1"/>
              <p:nvPr/>
            </p:nvSpPr>
            <p:spPr>
              <a:xfrm>
                <a:off x="1886664" y="313612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C7D89F-1914-F648-B39C-D36C19B4B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664" y="313612"/>
                <a:ext cx="605166" cy="276999"/>
              </a:xfrm>
              <a:prstGeom prst="rect">
                <a:avLst/>
              </a:prstGeom>
              <a:blipFill>
                <a:blip r:embed="rId8"/>
                <a:stretch>
                  <a:fillRect l="-12500" r="-125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9E2CDB-0E81-0349-9821-50D574DBAFD5}"/>
                  </a:ext>
                </a:extLst>
              </p:cNvPr>
              <p:cNvSpPr txBox="1"/>
              <p:nvPr/>
            </p:nvSpPr>
            <p:spPr>
              <a:xfrm>
                <a:off x="1913624" y="1477061"/>
                <a:ext cx="6051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9E2CDB-0E81-0349-9821-50D574DB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4" y="1477061"/>
                <a:ext cx="605166" cy="276999"/>
              </a:xfrm>
              <a:prstGeom prst="rect">
                <a:avLst/>
              </a:prstGeom>
              <a:blipFill>
                <a:blip r:embed="rId9"/>
                <a:stretch>
                  <a:fillRect l="-12500" r="-1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80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1CC2E-AA40-AD4B-8E18-72CC75AB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0"/>
            <a:ext cx="7797662" cy="959971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83137-A9F8-6A48-A113-8569F573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868756"/>
            <a:ext cx="5803900" cy="3568700"/>
          </a:xfrm>
          <a:prstGeom prst="rect">
            <a:avLst/>
          </a:prstGeom>
        </p:spPr>
      </p:pic>
      <p:pic>
        <p:nvPicPr>
          <p:cNvPr id="8" name="Graphic 7" descr="Surprised Face with No Fill">
            <a:extLst>
              <a:ext uri="{FF2B5EF4-FFF2-40B4-BE49-F238E27FC236}">
                <a16:creationId xmlns:a16="http://schemas.microsoft.com/office/drawing/2014/main" id="{BD24EE8A-2861-CA43-A9CF-A14239A5C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337" y="1562027"/>
            <a:ext cx="520700" cy="520700"/>
          </a:xfrm>
          <a:prstGeom prst="rect">
            <a:avLst/>
          </a:prstGeom>
        </p:spPr>
      </p:pic>
      <p:pic>
        <p:nvPicPr>
          <p:cNvPr id="9" name="Graphic 8" descr="Grinning Face with No Fill">
            <a:extLst>
              <a:ext uri="{FF2B5EF4-FFF2-40B4-BE49-F238E27FC236}">
                <a16:creationId xmlns:a16="http://schemas.microsoft.com/office/drawing/2014/main" id="{372B0247-405F-2344-93E3-202EBF9DA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0637" y="1555677"/>
            <a:ext cx="533400" cy="533400"/>
          </a:xfrm>
          <a:prstGeom prst="rect">
            <a:avLst/>
          </a:prstGeom>
        </p:spPr>
      </p:pic>
      <p:pic>
        <p:nvPicPr>
          <p:cNvPr id="10" name="Graphic 9" descr="Surprised Face with No Fill">
            <a:extLst>
              <a:ext uri="{FF2B5EF4-FFF2-40B4-BE49-F238E27FC236}">
                <a16:creationId xmlns:a16="http://schemas.microsoft.com/office/drawing/2014/main" id="{6F2AB3D0-5E63-2648-A46D-49A8839C3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6833" y="1147629"/>
            <a:ext cx="520700" cy="520700"/>
          </a:xfrm>
          <a:prstGeom prst="rect">
            <a:avLst/>
          </a:prstGeom>
        </p:spPr>
      </p:pic>
      <p:pic>
        <p:nvPicPr>
          <p:cNvPr id="11" name="Graphic 10" descr="Crying Face with No Fill">
            <a:extLst>
              <a:ext uri="{FF2B5EF4-FFF2-40B4-BE49-F238E27FC236}">
                <a16:creationId xmlns:a16="http://schemas.microsoft.com/office/drawing/2014/main" id="{91468F9C-A18D-FE45-8DAA-99F780A1D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6833" y="1154465"/>
            <a:ext cx="5207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7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B7EC-7E56-844E-B975-C59AB713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5999-D8EF-A84A-9584-B96972DE0D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Accuracy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True positive rate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False positive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61FEC-F8E5-D940-A77F-C3188D647817}"/>
                  </a:ext>
                </a:extLst>
              </p:cNvPr>
              <p:cNvSpPr txBox="1"/>
              <p:nvPr/>
            </p:nvSpPr>
            <p:spPr>
              <a:xfrm>
                <a:off x="4412366" y="2076223"/>
                <a:ext cx="2216183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961FEC-F8E5-D940-A77F-C3188D647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66" y="2076223"/>
                <a:ext cx="2216183" cy="523157"/>
              </a:xfrm>
              <a:prstGeom prst="rect">
                <a:avLst/>
              </a:prstGeom>
              <a:blipFill>
                <a:blip r:embed="rId2"/>
                <a:stretch>
                  <a:fillRect l="-1705" r="-1705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BE40D-BBC4-AC4E-830A-A09A23D291CF}"/>
                  </a:ext>
                </a:extLst>
              </p:cNvPr>
              <p:cNvSpPr txBox="1"/>
              <p:nvPr/>
            </p:nvSpPr>
            <p:spPr>
              <a:xfrm>
                <a:off x="4963638" y="2910008"/>
                <a:ext cx="1113638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BE40D-BBC4-AC4E-830A-A09A23D29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38" y="2910008"/>
                <a:ext cx="1113638" cy="516745"/>
              </a:xfrm>
              <a:prstGeom prst="rect">
                <a:avLst/>
              </a:prstGeom>
              <a:blipFill>
                <a:blip r:embed="rId3"/>
                <a:stretch>
                  <a:fillRect l="-4494" r="-33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5D825-0DF4-5B4B-8116-530B37C1FA89}"/>
                  </a:ext>
                </a:extLst>
              </p:cNvPr>
              <p:cNvSpPr txBox="1"/>
              <p:nvPr/>
            </p:nvSpPr>
            <p:spPr>
              <a:xfrm>
                <a:off x="4963638" y="3763746"/>
                <a:ext cx="1120050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65D825-0DF4-5B4B-8116-530B37C1F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38" y="3763746"/>
                <a:ext cx="1120050" cy="516745"/>
              </a:xfrm>
              <a:prstGeom prst="rect">
                <a:avLst/>
              </a:prstGeom>
              <a:blipFill>
                <a:blip r:embed="rId4"/>
                <a:stretch>
                  <a:fillRect l="-4494" r="-337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184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B7EC-7E56-844E-B975-C59AB713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D5999-D8EF-A84A-9584-B96972DE0D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Precision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recall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649ED-B50B-EE44-99F3-5A9B91AE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7256"/>
          <a:stretch/>
        </p:blipFill>
        <p:spPr>
          <a:xfrm>
            <a:off x="4705846" y="1434648"/>
            <a:ext cx="3266561" cy="194474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2DF576-D1CC-A94F-B620-DA6C83B7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9549"/>
          <a:stretch/>
        </p:blipFill>
        <p:spPr>
          <a:xfrm>
            <a:off x="2085038" y="1434648"/>
            <a:ext cx="2472717" cy="3167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0B61F-D1EB-9D40-8DD3-3D9EF3BDA49F}"/>
                  </a:ext>
                </a:extLst>
              </p:cNvPr>
              <p:cNvSpPr txBox="1"/>
              <p:nvPr/>
            </p:nvSpPr>
            <p:spPr>
              <a:xfrm>
                <a:off x="5409910" y="3451214"/>
                <a:ext cx="222900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0B61F-D1EB-9D40-8DD3-3D9EF3BD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10" y="3451214"/>
                <a:ext cx="2229008" cy="523157"/>
              </a:xfrm>
              <a:prstGeom prst="rect">
                <a:avLst/>
              </a:prstGeom>
              <a:blipFill>
                <a:blip r:embed="rId4"/>
                <a:stretch>
                  <a:fillRect l="-2273" t="-2381" r="-170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D91199-4F20-9F44-9AC0-8DBFFA25AB47}"/>
                  </a:ext>
                </a:extLst>
              </p:cNvPr>
              <p:cNvSpPr txBox="1"/>
              <p:nvPr/>
            </p:nvSpPr>
            <p:spPr>
              <a:xfrm>
                <a:off x="5750393" y="4078875"/>
                <a:ext cx="191655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D91199-4F20-9F44-9AC0-8DBFFA25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393" y="4078875"/>
                <a:ext cx="1916550" cy="523157"/>
              </a:xfrm>
              <a:prstGeom prst="rect">
                <a:avLst/>
              </a:prstGeom>
              <a:blipFill>
                <a:blip r:embed="rId5"/>
                <a:stretch>
                  <a:fillRect l="-2632" r="-197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902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CD41-B4E0-5840-9205-4905082B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ED526-148D-714D-B757-DC984E04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177" y="1731189"/>
            <a:ext cx="2214010" cy="262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7249E-4FD6-364A-9BE4-6C5413D5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351" y="1836271"/>
            <a:ext cx="3492500" cy="276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8C38B-05B5-944D-BEAF-9E44A9F78A37}"/>
              </a:ext>
            </a:extLst>
          </p:cNvPr>
          <p:cNvSpPr txBox="1"/>
          <p:nvPr/>
        </p:nvSpPr>
        <p:spPr>
          <a:xfrm>
            <a:off x="764838" y="1531471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Human Learn from Experience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47BE4-1A9C-D84F-90F9-F8E5296C7976}"/>
              </a:ext>
            </a:extLst>
          </p:cNvPr>
          <p:cNvSpPr txBox="1"/>
          <p:nvPr/>
        </p:nvSpPr>
        <p:spPr>
          <a:xfrm>
            <a:off x="5151020" y="1506676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Learn from Data</a:t>
            </a:r>
          </a:p>
        </p:txBody>
      </p:sp>
    </p:spTree>
    <p:extLst>
      <p:ext uri="{BB962C8B-B14F-4D97-AF65-F5344CB8AC3E}">
        <p14:creationId xmlns:p14="http://schemas.microsoft.com/office/powerpoint/2010/main" val="178493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CDC9-E08B-2F41-BC58-DEE99EDAD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363219"/>
            <a:ext cx="7797662" cy="959971"/>
          </a:xfrm>
        </p:spPr>
        <p:txBody>
          <a:bodyPr/>
          <a:lstStyle/>
          <a:p>
            <a:r>
              <a:rPr lang="en-US" dirty="0"/>
              <a:t>Model parameter tuning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CEFB02E-9D53-324C-BF53-2A1CE6ACC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3881718"/>
              </p:ext>
            </p:extLst>
          </p:nvPr>
        </p:nvGraphicFramePr>
        <p:xfrm>
          <a:off x="1877963" y="1258645"/>
          <a:ext cx="5070438" cy="3254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16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E21A-1885-EE4E-B3ED-B604BCEB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D173B-4152-9E4B-A69B-365AF23F0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Naive </a:t>
            </a:r>
            <a:r>
              <a:rPr lang="en-US"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bayes</a:t>
            </a:r>
            <a:endParaRPr lang="en-US"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Decision tree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Random forest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Logistic regression</a:t>
            </a:r>
          </a:p>
          <a:p>
            <a:r>
              <a:rPr lang="en-US"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5943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CCA3-7755-A54B-85C6-82B6844E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humans make decision?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4A815-D0E3-5844-B284-8B00E016F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3" r="17049"/>
          <a:stretch/>
        </p:blipFill>
        <p:spPr>
          <a:xfrm>
            <a:off x="516979" y="1533159"/>
            <a:ext cx="1946788" cy="1444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43DCC-1760-7441-B65F-1BBDFFE8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184" y="3073427"/>
            <a:ext cx="2208601" cy="1472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4D6430-F1D2-F94D-A65F-4E1FBA306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127" y="1533159"/>
            <a:ext cx="1835486" cy="1448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48B3D-3D75-524A-9FC0-4A5BAC729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116" y="3102665"/>
            <a:ext cx="2576393" cy="1442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63952-C4F4-5246-95BE-7C7D7F8BA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1" y="3084987"/>
            <a:ext cx="2576503" cy="14492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8A6DA6-7C04-724C-BD27-BE9076F03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0103" y="1531471"/>
            <a:ext cx="1115792" cy="14446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8074AC-44B8-1644-BB52-453BCDAB24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86" r="20921"/>
          <a:stretch/>
        </p:blipFill>
        <p:spPr>
          <a:xfrm>
            <a:off x="6704735" y="1481743"/>
            <a:ext cx="1682110" cy="14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6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9C98-C3C0-D340-98C0-DAE00A0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machines make decision?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9FDD3-2B15-E145-8D26-13DEBB47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557" y="1554677"/>
            <a:ext cx="3349625" cy="26797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1AAB9A0-F85D-824C-B2B8-84897ADC1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966126"/>
              </p:ext>
            </p:extLst>
          </p:nvPr>
        </p:nvGraphicFramePr>
        <p:xfrm>
          <a:off x="3206341" y="1406013"/>
          <a:ext cx="4983930" cy="2977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257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E7D32-8B46-CD4B-B67B-807961DE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316596"/>
            <a:ext cx="3505227" cy="415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E6086-56DB-8444-AB60-A28E4ED7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3556000" cy="355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27214-7FF5-A742-B155-7B5A7E82686A}"/>
              </a:ext>
            </a:extLst>
          </p:cNvPr>
          <p:cNvSpPr txBox="1"/>
          <p:nvPr/>
        </p:nvSpPr>
        <p:spPr>
          <a:xfrm>
            <a:off x="796066" y="430832"/>
            <a:ext cx="264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Gilbert Algebra Class</a:t>
            </a:r>
          </a:p>
        </p:txBody>
      </p:sp>
    </p:spTree>
    <p:extLst>
      <p:ext uri="{BB962C8B-B14F-4D97-AF65-F5344CB8AC3E}">
        <p14:creationId xmlns:p14="http://schemas.microsoft.com/office/powerpoint/2010/main" val="107731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D221-D92A-474B-A2FA-A001F1DB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18" y="178209"/>
            <a:ext cx="7797662" cy="959971"/>
          </a:xfrm>
        </p:spPr>
        <p:txBody>
          <a:bodyPr>
            <a:noAutofit/>
          </a:bodyPr>
          <a:lstStyle/>
          <a:p>
            <a:r>
              <a:rPr lang="en-US" sz="4000" dirty="0"/>
              <a:t>Machine learning</a:t>
            </a:r>
            <a:br>
              <a:rPr lang="en-US" sz="4000" dirty="0"/>
            </a:br>
            <a:r>
              <a:rPr lang="en-US" sz="4000" dirty="0"/>
              <a:t>just around the corner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13935-5E94-C14E-9DB7-94EDBC80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673" y="1714839"/>
            <a:ext cx="2782803" cy="2782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C4577-49D8-7448-9A7E-F14DF41E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72" y="1710812"/>
            <a:ext cx="3514316" cy="2786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0D9596-593E-2F44-A56D-71C628F40594}"/>
              </a:ext>
            </a:extLst>
          </p:cNvPr>
          <p:cNvSpPr txBox="1"/>
          <p:nvPr/>
        </p:nvSpPr>
        <p:spPr>
          <a:xfrm>
            <a:off x="5525209" y="134148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Digit Recognition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E97A0-5FDE-D04A-A300-88469B548952}"/>
              </a:ext>
            </a:extLst>
          </p:cNvPr>
          <p:cNvSpPr txBox="1"/>
          <p:nvPr/>
        </p:nvSpPr>
        <p:spPr>
          <a:xfrm>
            <a:off x="1767369" y="134148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379514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D221-D92A-474B-A2FA-A001F1DB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518" y="178209"/>
            <a:ext cx="7797662" cy="959971"/>
          </a:xfrm>
        </p:spPr>
        <p:txBody>
          <a:bodyPr>
            <a:noAutofit/>
          </a:bodyPr>
          <a:lstStyle/>
          <a:p>
            <a:r>
              <a:rPr lang="en-US" sz="4000" dirty="0"/>
              <a:t>Machine learning</a:t>
            </a:r>
            <a:br>
              <a:rPr lang="en-US" sz="4000" dirty="0"/>
            </a:br>
            <a:r>
              <a:rPr lang="en-US" sz="4000" dirty="0"/>
              <a:t>just around the corner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D9596-593E-2F44-A56D-71C628F40594}"/>
              </a:ext>
            </a:extLst>
          </p:cNvPr>
          <p:cNvSpPr txBox="1"/>
          <p:nvPr/>
        </p:nvSpPr>
        <p:spPr>
          <a:xfrm>
            <a:off x="5238166" y="1526145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Prediction of Future Sales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E97A0-5FDE-D04A-A300-88469B548952}"/>
              </a:ext>
            </a:extLst>
          </p:cNvPr>
          <p:cNvSpPr txBox="1"/>
          <p:nvPr/>
        </p:nvSpPr>
        <p:spPr>
          <a:xfrm>
            <a:off x="866481" y="1387645"/>
            <a:ext cx="3104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Detection of Heart Arrhythmias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using wearable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1C58F-C4BA-0F4C-8631-77A64DA2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40" y="1914112"/>
            <a:ext cx="3604256" cy="2400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F7A928-C6F0-9F44-860C-577D67A3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3" y="1984064"/>
            <a:ext cx="4025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08D6-8554-FA4A-BFEC-EDEEF438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Different types of machine learning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91D23AC-66EA-8441-B06D-9AC3DEDDB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7034208"/>
              </p:ext>
            </p:extLst>
          </p:nvPr>
        </p:nvGraphicFramePr>
        <p:xfrm>
          <a:off x="2979175" y="1531471"/>
          <a:ext cx="4866967" cy="282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77D47AA-FF68-4145-AE14-C4764D0A2C2D}"/>
              </a:ext>
            </a:extLst>
          </p:cNvPr>
          <p:cNvGrpSpPr/>
          <p:nvPr/>
        </p:nvGrpSpPr>
        <p:grpSpPr>
          <a:xfrm>
            <a:off x="363792" y="1728113"/>
            <a:ext cx="2520000" cy="2520000"/>
            <a:chOff x="314632" y="1531472"/>
            <a:chExt cx="2520000" cy="252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09AC81D-5F48-DE4B-AA1B-39C24850E0CE}"/>
                </a:ext>
              </a:extLst>
            </p:cNvPr>
            <p:cNvSpPr/>
            <p:nvPr/>
          </p:nvSpPr>
          <p:spPr>
            <a:xfrm>
              <a:off x="314632" y="1531472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36738C-A5EA-514B-A179-2C3D67D62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AFBFD"/>
                </a:clrFrom>
                <a:clrTo>
                  <a:srgbClr val="FAFBFD">
                    <a:alpha val="0"/>
                  </a:srgbClr>
                </a:clrTo>
              </a:clrChange>
            </a:blip>
            <a:srcRect l="21791" r="19261"/>
            <a:stretch/>
          </p:blipFill>
          <p:spPr>
            <a:xfrm>
              <a:off x="504519" y="1806197"/>
              <a:ext cx="2241755" cy="1990213"/>
            </a:xfrm>
            <a:prstGeom prst="rect">
              <a:avLst/>
            </a:prstGeom>
          </p:spPr>
        </p:pic>
      </p:grpSp>
      <p:pic>
        <p:nvPicPr>
          <p:cNvPr id="11" name="Graphic 10" descr="Upward trend">
            <a:extLst>
              <a:ext uri="{FF2B5EF4-FFF2-40B4-BE49-F238E27FC236}">
                <a16:creationId xmlns:a16="http://schemas.microsoft.com/office/drawing/2014/main" id="{252BDAE6-BDE6-A846-91B0-15F01DD37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4199" y="1804033"/>
            <a:ext cx="533679" cy="533679"/>
          </a:xfrm>
          <a:prstGeom prst="rect">
            <a:avLst/>
          </a:prstGeom>
        </p:spPr>
      </p:pic>
      <p:pic>
        <p:nvPicPr>
          <p:cNvPr id="13" name="Graphic 12" descr="Playbook">
            <a:extLst>
              <a:ext uri="{FF2B5EF4-FFF2-40B4-BE49-F238E27FC236}">
                <a16:creationId xmlns:a16="http://schemas.microsoft.com/office/drawing/2014/main" id="{02AAAA2E-780E-EC4D-B3A4-128E1AF03F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6600" y="2657913"/>
            <a:ext cx="584200" cy="584200"/>
          </a:xfrm>
          <a:prstGeom prst="rect">
            <a:avLst/>
          </a:prstGeom>
        </p:spPr>
      </p:pic>
      <p:pic>
        <p:nvPicPr>
          <p:cNvPr id="15" name="Graphic 14" descr="Gears">
            <a:extLst>
              <a:ext uri="{FF2B5EF4-FFF2-40B4-BE49-F238E27FC236}">
                <a16:creationId xmlns:a16="http://schemas.microsoft.com/office/drawing/2014/main" id="{2A964AE9-9743-EB46-867E-3B6B7A4E4F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86379" y="3473883"/>
            <a:ext cx="584199" cy="5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6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B276-E6EB-5144-B675-13A46B0C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D25AA7-1B02-4844-9A14-013F94446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721706"/>
              </p:ext>
            </p:extLst>
          </p:nvPr>
        </p:nvGraphicFramePr>
        <p:xfrm>
          <a:off x="253932" y="843132"/>
          <a:ext cx="8318500" cy="504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Table">
            <a:extLst>
              <a:ext uri="{FF2B5EF4-FFF2-40B4-BE49-F238E27FC236}">
                <a16:creationId xmlns:a16="http://schemas.microsoft.com/office/drawing/2014/main" id="{BE1C7D33-79FF-894B-B9F1-8DB86A0DA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951" y="1193800"/>
            <a:ext cx="914400" cy="914400"/>
          </a:xfrm>
          <a:prstGeom prst="rect">
            <a:avLst/>
          </a:prstGeom>
        </p:spPr>
      </p:pic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B0EABEEA-92C9-AF42-8F4B-98A6DC9E7E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7500" y="1172284"/>
            <a:ext cx="914400" cy="914400"/>
          </a:xfrm>
          <a:prstGeom prst="rect">
            <a:avLst/>
          </a:prstGeom>
        </p:spPr>
      </p:pic>
      <p:pic>
        <p:nvPicPr>
          <p:cNvPr id="16" name="Graphic 15" descr="Microscope">
            <a:extLst>
              <a:ext uri="{FF2B5EF4-FFF2-40B4-BE49-F238E27FC236}">
                <a16:creationId xmlns:a16="http://schemas.microsoft.com/office/drawing/2014/main" id="{064CC1BE-64D7-7146-8405-3AD3E83963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45049" y="1140010"/>
            <a:ext cx="914400" cy="914400"/>
          </a:xfrm>
          <a:prstGeom prst="rect">
            <a:avLst/>
          </a:prstGeom>
        </p:spPr>
      </p:pic>
      <p:pic>
        <p:nvPicPr>
          <p:cNvPr id="18" name="Graphic 17" descr="Flask">
            <a:extLst>
              <a:ext uri="{FF2B5EF4-FFF2-40B4-BE49-F238E27FC236}">
                <a16:creationId xmlns:a16="http://schemas.microsoft.com/office/drawing/2014/main" id="{7F0F551C-ABAB-CE4C-99EC-5506CFC195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32598" y="11292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CA2F3B-60E3-AD40-BB81-20EE195E86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2CA2F3B-60E3-AD40-BB81-20EE195E86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2D8733-34A9-524C-8C85-80A3A8F319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A2D8733-34A9-524C-8C85-80A3A8F319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36525D-2DAF-EA40-A018-B0D38238E9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7F36525D-2DAF-EA40-A018-B0D38238E9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E59DD3-06BF-BC4C-8E67-1E794BF41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62E59DD3-06BF-BC4C-8E67-1E794BF410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BFCFC1-E858-244D-B5EB-F689BE82B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46BFCFC1-E858-244D-B5EB-F689BE82B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BD1EC1-FBAF-A446-A6DE-DF72EFE68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4BD1EC1-FBAF-A446-A6DE-DF72EFE680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D3AC3-FE40-864B-B22E-212BE594EB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3ED3AC3-FE40-864B-B22E-212BE594EB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5CA968-4102-FE41-9966-9ECB6968EB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005CA968-4102-FE41-9966-9ECB6968EB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1563</TotalTime>
  <Words>248</Words>
  <Application>Microsoft Macintosh PowerPoint</Application>
  <PresentationFormat>On-screen Show (16:10)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Apple Symbols</vt:lpstr>
      <vt:lpstr>Arial</vt:lpstr>
      <vt:lpstr>Cambria Math</vt:lpstr>
      <vt:lpstr>Impact</vt:lpstr>
      <vt:lpstr>Tahoma</vt:lpstr>
      <vt:lpstr>Main Event</vt:lpstr>
      <vt:lpstr>MACHINE LEARNING</vt:lpstr>
      <vt:lpstr>What is machine learning?</vt:lpstr>
      <vt:lpstr>How humans make decision?</vt:lpstr>
      <vt:lpstr>How machines make decision?</vt:lpstr>
      <vt:lpstr>PowerPoint Presentation</vt:lpstr>
      <vt:lpstr>Machine learning just around the corner</vt:lpstr>
      <vt:lpstr>Machine learning just around the corner</vt:lpstr>
      <vt:lpstr>3 Different types of machine learning</vt:lpstr>
      <vt:lpstr>STEPS</vt:lpstr>
      <vt:lpstr>Naïve bayes</vt:lpstr>
      <vt:lpstr>Decision tree</vt:lpstr>
      <vt:lpstr>Random forest</vt:lpstr>
      <vt:lpstr>PowerPoint Presentation</vt:lpstr>
      <vt:lpstr>Logistic regression</vt:lpstr>
      <vt:lpstr>PowerPoint Presentation</vt:lpstr>
      <vt:lpstr>PowerPoint Presentation</vt:lpstr>
      <vt:lpstr>Neural network</vt:lpstr>
      <vt:lpstr>performance metrics</vt:lpstr>
      <vt:lpstr>performance metrics</vt:lpstr>
      <vt:lpstr>Model parameter tuning</vt:lpstr>
      <vt:lpstr>Classification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Microsoft Office User</dc:creator>
  <cp:lastModifiedBy>Microsoft Office User</cp:lastModifiedBy>
  <cp:revision>50</cp:revision>
  <dcterms:created xsi:type="dcterms:W3CDTF">2018-09-13T07:50:50Z</dcterms:created>
  <dcterms:modified xsi:type="dcterms:W3CDTF">2018-09-14T09:59:39Z</dcterms:modified>
</cp:coreProperties>
</file>